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ffe86163c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33648d92d1403a"/>
  </p:sldMasterIdLst>
  <p:sldIdLst>
    <p:sldId xmlns:r="http://schemas.openxmlformats.org/officeDocument/2006/relationships" id="256" r:id="Rcc5e3d902417485d"/>
    <p:sldId xmlns:r="http://schemas.openxmlformats.org/officeDocument/2006/relationships" id="257" r:id="R53850baeaa01417c"/>
    <p:sldId xmlns:r="http://schemas.openxmlformats.org/officeDocument/2006/relationships" id="258" r:id="R9dc0247f009143de"/>
    <p:sldId xmlns:r="http://schemas.openxmlformats.org/officeDocument/2006/relationships" id="259" r:id="R943b96e33f0341f7"/>
    <p:sldId xmlns:r="http://schemas.openxmlformats.org/officeDocument/2006/relationships" id="260" r:id="Rb5fc157f38d4418a"/>
    <p:sldId xmlns:r="http://schemas.openxmlformats.org/officeDocument/2006/relationships" id="261" r:id="Rc66e7332df9149fb"/>
    <p:sldId xmlns:r="http://schemas.openxmlformats.org/officeDocument/2006/relationships" id="262" r:id="R23f83d3359a341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3648d92d1403a" /><Relationship Type="http://schemas.openxmlformats.org/officeDocument/2006/relationships/slide" Target="/ppt/slides/slide1.xml" Id="Rcc5e3d902417485d" /><Relationship Type="http://schemas.openxmlformats.org/officeDocument/2006/relationships/slide" Target="/ppt/slides/slide2.xml" Id="R53850baeaa01417c" /><Relationship Type="http://schemas.openxmlformats.org/officeDocument/2006/relationships/slide" Target="/ppt/slides/slide3.xml" Id="R9dc0247f009143de" /><Relationship Type="http://schemas.openxmlformats.org/officeDocument/2006/relationships/slide" Target="/ppt/slides/slide4.xml" Id="R943b96e33f0341f7" /><Relationship Type="http://schemas.openxmlformats.org/officeDocument/2006/relationships/slide" Target="/ppt/slides/slide5.xml" Id="Rb5fc157f38d4418a" /><Relationship Type="http://schemas.openxmlformats.org/officeDocument/2006/relationships/slide" Target="/ppt/slides/slide6.xml" Id="Rc66e7332df9149fb" /><Relationship Type="http://schemas.openxmlformats.org/officeDocument/2006/relationships/slide" Target="/ppt/slides/slide7.xml" Id="R23f83d3359a341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2ca4c8d084b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ccf49ec244d28" /><Relationship Type="http://schemas.openxmlformats.org/officeDocument/2006/relationships/theme" Target="/ppt/slideMasters/theme/theme1.xml" Id="R7015de9939be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fccf49ec244d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6411f40524a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f8184e688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311c74cc94d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628f3368a4f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5fd618d614b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c3e3048b84d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a7a7d6c01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KJÆRS RØRLEGGERFORRETNING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KJÆRS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KJÆRS RØRLEGGERFORRETNING AS ble etablert [år] og holder til i Våle.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KJÆRS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KJÆRS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KJÆRS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7 309 972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−703 704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2 047 663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KJÆRS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KJÆRS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Kopstadveien 477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3178 Våle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06 03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984 892 330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KJÆRS RØRLEGGERFORRETNING AS</a:t>
            </a:r>
          </a:p>
        </p:txBody>
      </p:sp>
    </p:spTree>
  </p:cSld>
  <p:clrMapOvr>
    <a:masterClrMapping xmlns:a="http://schemas.openxmlformats.org/drawingml/2006/main"/>
  </p:clrMapOvr>
</p:sld>
</file>