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aa979e873341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a2112f9ca54a66"/>
  </p:sldMasterIdLst>
  <p:sldIdLst>
    <p:sldId xmlns:r="http://schemas.openxmlformats.org/officeDocument/2006/relationships" id="256" r:id="R218e48c0236546b2"/>
    <p:sldId xmlns:r="http://schemas.openxmlformats.org/officeDocument/2006/relationships" id="257" r:id="Re8b9c3a1c383457b"/>
    <p:sldId xmlns:r="http://schemas.openxmlformats.org/officeDocument/2006/relationships" id="258" r:id="R70d5dcd5b5e7477d"/>
    <p:sldId xmlns:r="http://schemas.openxmlformats.org/officeDocument/2006/relationships" id="259" r:id="R7429b53661fd4b49"/>
    <p:sldId xmlns:r="http://schemas.openxmlformats.org/officeDocument/2006/relationships" id="260" r:id="R16d836df5709479f"/>
    <p:sldId xmlns:r="http://schemas.openxmlformats.org/officeDocument/2006/relationships" id="261" r:id="R21c1c9291e61441e"/>
    <p:sldId xmlns:r="http://schemas.openxmlformats.org/officeDocument/2006/relationships" id="262" r:id="Rc5214da8a5114f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2112f9ca54a66" /><Relationship Type="http://schemas.openxmlformats.org/officeDocument/2006/relationships/slide" Target="/ppt/slides/slide1.xml" Id="R218e48c0236546b2" /><Relationship Type="http://schemas.openxmlformats.org/officeDocument/2006/relationships/slide" Target="/ppt/slides/slide2.xml" Id="Re8b9c3a1c383457b" /><Relationship Type="http://schemas.openxmlformats.org/officeDocument/2006/relationships/slide" Target="/ppt/slides/slide3.xml" Id="R70d5dcd5b5e7477d" /><Relationship Type="http://schemas.openxmlformats.org/officeDocument/2006/relationships/slide" Target="/ppt/slides/slide4.xml" Id="R7429b53661fd4b49" /><Relationship Type="http://schemas.openxmlformats.org/officeDocument/2006/relationships/slide" Target="/ppt/slides/slide5.xml" Id="R16d836df5709479f" /><Relationship Type="http://schemas.openxmlformats.org/officeDocument/2006/relationships/slide" Target="/ppt/slides/slide6.xml" Id="R21c1c9291e61441e" /><Relationship Type="http://schemas.openxmlformats.org/officeDocument/2006/relationships/slide" Target="/ppt/slides/slide7.xml" Id="Rc5214da8a5114f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dfe02209b4f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e8811d72841e7" /><Relationship Type="http://schemas.openxmlformats.org/officeDocument/2006/relationships/theme" Target="/ppt/slideMasters/theme/theme1.xml" Id="Ref125dbed8d54b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e8811d72841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012a608a747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3ff751c234a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d60b9b9dc4e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1a4e39f13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c6ed1131e44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5697a90e243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f1dd63a244c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KINAHAVET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KINAHAVET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KINAHAVET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KINAHAVET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KINAHAVET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KINAHAVET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29 898 315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3 235 956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16 590 954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34 027 518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KINAHAVET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CHENG QIANG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KINAHAVET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 Rings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12 50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984 890 265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KINAHAVET AS</a:t>
            </a:r>
          </a:p>
        </p:txBody>
      </p:sp>
    </p:spTree>
  </p:cSld>
  <p:clrMapOvr>
    <a:masterClrMapping xmlns:a="http://schemas.openxmlformats.org/drawingml/2006/main"/>
  </p:clrMapOvr>
</p:sld>
</file>