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e166d7b9b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13b4342cf4243"/>
  </p:sldMasterIdLst>
  <p:sldIdLst>
    <p:sldId xmlns:r="http://schemas.openxmlformats.org/officeDocument/2006/relationships" id="256" r:id="R9e213def6ed242a2"/>
    <p:sldId xmlns:r="http://schemas.openxmlformats.org/officeDocument/2006/relationships" id="257" r:id="Rbfda61189a2f42be"/>
    <p:sldId xmlns:r="http://schemas.openxmlformats.org/officeDocument/2006/relationships" id="258" r:id="Rd494a795b8d54b7e"/>
    <p:sldId xmlns:r="http://schemas.openxmlformats.org/officeDocument/2006/relationships" id="259" r:id="Rcbba07e6349b47d6"/>
    <p:sldId xmlns:r="http://schemas.openxmlformats.org/officeDocument/2006/relationships" id="260" r:id="R5bbe3d3f6701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13b4342cf4243" /><Relationship Type="http://schemas.openxmlformats.org/officeDocument/2006/relationships/slide" Target="/ppt/slides/slide1.xml" Id="R9e213def6ed242a2" /><Relationship Type="http://schemas.openxmlformats.org/officeDocument/2006/relationships/slide" Target="/ppt/slides/slide2.xml" Id="Rbfda61189a2f42be" /><Relationship Type="http://schemas.openxmlformats.org/officeDocument/2006/relationships/slide" Target="/ppt/slides/slide3.xml" Id="Rd494a795b8d54b7e" /><Relationship Type="http://schemas.openxmlformats.org/officeDocument/2006/relationships/slide" Target="/ppt/slides/slide4.xml" Id="Rcbba07e6349b47d6" /><Relationship Type="http://schemas.openxmlformats.org/officeDocument/2006/relationships/slide" Target="/ppt/slides/slide5.xml" Id="R5bbe3d3f6701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b20d9059446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02f0333a24a16" /><Relationship Type="http://schemas.openxmlformats.org/officeDocument/2006/relationships/theme" Target="/ppt/slideMasters/theme/theme1.xml" Id="Reec26226161c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02f0333a2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bf0e6298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bdaa8f073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9dee0770c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116093180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d0f4ed8ab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