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dd0b90d5e946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512abf756480b"/>
  </p:sldMasterIdLst>
  <p:sldIdLst>
    <p:sldId xmlns:r="http://schemas.openxmlformats.org/officeDocument/2006/relationships" id="256" r:id="R78aec9b135634ef5"/>
    <p:sldId xmlns:r="http://schemas.openxmlformats.org/officeDocument/2006/relationships" id="257" r:id="R7dac593efbc2413d"/>
    <p:sldId xmlns:r="http://schemas.openxmlformats.org/officeDocument/2006/relationships" id="258" r:id="R055ba7c9dab74b41"/>
    <p:sldId xmlns:r="http://schemas.openxmlformats.org/officeDocument/2006/relationships" id="259" r:id="Ra5efa71d28fc4a78"/>
    <p:sldId xmlns:r="http://schemas.openxmlformats.org/officeDocument/2006/relationships" id="260" r:id="R114ca7b8694c41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512abf756480b" /><Relationship Type="http://schemas.openxmlformats.org/officeDocument/2006/relationships/slide" Target="/ppt/slides/slide1.xml" Id="R78aec9b135634ef5" /><Relationship Type="http://schemas.openxmlformats.org/officeDocument/2006/relationships/slide" Target="/ppt/slides/slide2.xml" Id="R7dac593efbc2413d" /><Relationship Type="http://schemas.openxmlformats.org/officeDocument/2006/relationships/slide" Target="/ppt/slides/slide3.xml" Id="R055ba7c9dab74b41" /><Relationship Type="http://schemas.openxmlformats.org/officeDocument/2006/relationships/slide" Target="/ppt/slides/slide4.xml" Id="Ra5efa71d28fc4a78" /><Relationship Type="http://schemas.openxmlformats.org/officeDocument/2006/relationships/slide" Target="/ppt/slides/slide5.xml" Id="R114ca7b8694c41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5691894bb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56f91cf764e8a" /><Relationship Type="http://schemas.openxmlformats.org/officeDocument/2006/relationships/theme" Target="/ppt/slideMasters/theme/theme1.xml" Id="R3baeee50370f4b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56f91cf764e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d1f5e780c4d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c80b72c744e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979441e2f4c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c5c29f386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461e02caa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INTERSPORT KREMMERTORGET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INTERSPORT KREMMERTORGET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