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9902ff8a5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ca13566f2a40c3"/>
  </p:sldMasterIdLst>
  <p:sldIdLst>
    <p:sldId xmlns:r="http://schemas.openxmlformats.org/officeDocument/2006/relationships" id="256" r:id="Rb8829997651640d5"/>
    <p:sldId xmlns:r="http://schemas.openxmlformats.org/officeDocument/2006/relationships" id="257" r:id="Ra267cb8d1edd447a"/>
    <p:sldId xmlns:r="http://schemas.openxmlformats.org/officeDocument/2006/relationships" id="258" r:id="R7145f5e3b5a64332"/>
    <p:sldId xmlns:r="http://schemas.openxmlformats.org/officeDocument/2006/relationships" id="259" r:id="R4d3b72c4622e4421"/>
    <p:sldId xmlns:r="http://schemas.openxmlformats.org/officeDocument/2006/relationships" id="260" r:id="R2a27b3af5f09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a13566f2a40c3" /><Relationship Type="http://schemas.openxmlformats.org/officeDocument/2006/relationships/slide" Target="/ppt/slides/slide1.xml" Id="Rb8829997651640d5" /><Relationship Type="http://schemas.openxmlformats.org/officeDocument/2006/relationships/slide" Target="/ppt/slides/slide2.xml" Id="Ra267cb8d1edd447a" /><Relationship Type="http://schemas.openxmlformats.org/officeDocument/2006/relationships/slide" Target="/ppt/slides/slide3.xml" Id="R7145f5e3b5a64332" /><Relationship Type="http://schemas.openxmlformats.org/officeDocument/2006/relationships/slide" Target="/ppt/slides/slide4.xml" Id="R4d3b72c4622e4421" /><Relationship Type="http://schemas.openxmlformats.org/officeDocument/2006/relationships/slide" Target="/ppt/slides/slide5.xml" Id="R2a27b3af5f09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3b6600d6e4f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d9861c5b8459e" /><Relationship Type="http://schemas.openxmlformats.org/officeDocument/2006/relationships/theme" Target="/ppt/slideMasters/theme/theme1.xml" Id="R01654e010bdb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d9861c5b8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413829c59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ce966b43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b2e6b7b49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1e55be77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18393606b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HANDELSSELSKAPET OBERON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HANDELSSELSKAPET OBERON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HANDELSSELSKAPET OBERON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HANDELSSELSKAPET OBERON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HANDELSSELSKAPET OBERON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HANDELSSELSKAPET OBERON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HANDELSSELSKAPET OBERON AS</a:t>
            </a:r>
          </a:p>
        </p:txBody>
      </p:sp>
    </p:spTree>
  </p:cSld>
  <p:clrMapOvr>
    <a:masterClrMapping xmlns:a="http://schemas.openxmlformats.org/drawingml/2006/main"/>
  </p:clrMapOvr>
</p:sld>
</file>