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d59e712fc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def33bdaa42b9"/>
  </p:sldMasterIdLst>
  <p:sldIdLst>
    <p:sldId xmlns:r="http://schemas.openxmlformats.org/officeDocument/2006/relationships" id="256" r:id="R918e18d22e2b4fce"/>
    <p:sldId xmlns:r="http://schemas.openxmlformats.org/officeDocument/2006/relationships" id="257" r:id="R6a47c63616c34182"/>
    <p:sldId xmlns:r="http://schemas.openxmlformats.org/officeDocument/2006/relationships" id="258" r:id="R4d2ce5cb33d449bf"/>
    <p:sldId xmlns:r="http://schemas.openxmlformats.org/officeDocument/2006/relationships" id="259" r:id="R7749233623e44d64"/>
    <p:sldId xmlns:r="http://schemas.openxmlformats.org/officeDocument/2006/relationships" id="260" r:id="R85322afd883346f6"/>
    <p:sldId xmlns:r="http://schemas.openxmlformats.org/officeDocument/2006/relationships" id="261" r:id="R4d19510c755f4c9f"/>
    <p:sldId xmlns:r="http://schemas.openxmlformats.org/officeDocument/2006/relationships" id="262" r:id="Rb6509b5b141247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def33bdaa42b9" /><Relationship Type="http://schemas.openxmlformats.org/officeDocument/2006/relationships/slide" Target="/ppt/slides/slide1.xml" Id="R918e18d22e2b4fce" /><Relationship Type="http://schemas.openxmlformats.org/officeDocument/2006/relationships/slide" Target="/ppt/slides/slide2.xml" Id="R6a47c63616c34182" /><Relationship Type="http://schemas.openxmlformats.org/officeDocument/2006/relationships/slide" Target="/ppt/slides/slide3.xml" Id="R4d2ce5cb33d449bf" /><Relationship Type="http://schemas.openxmlformats.org/officeDocument/2006/relationships/slide" Target="/ppt/slides/slide4.xml" Id="R7749233623e44d64" /><Relationship Type="http://schemas.openxmlformats.org/officeDocument/2006/relationships/slide" Target="/ppt/slides/slide5.xml" Id="R85322afd883346f6" /><Relationship Type="http://schemas.openxmlformats.org/officeDocument/2006/relationships/slide" Target="/ppt/slides/slide6.xml" Id="R4d19510c755f4c9f" /><Relationship Type="http://schemas.openxmlformats.org/officeDocument/2006/relationships/slide" Target="/ppt/slides/slide7.xml" Id="Rb6509b5b141247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fc14c7f7d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6e5e8a66f4d74" /><Relationship Type="http://schemas.openxmlformats.org/officeDocument/2006/relationships/theme" Target="/ppt/slideMasters/theme/theme1.xml" Id="Rd559cc3e881e40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6e5e8a66f4d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e9b7913f3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a025a3f5a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46f649f2346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d49ca1aae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1ddde8c7b49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bed699e8142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aaf68bc1841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NORICON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68 357 640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24 146 621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20 332 359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114 266 848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124 388 322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ULVERUD GLEN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36B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004722151631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post@noricon.no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www.noricon.no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984 879 199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