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da1a16587142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1ad4e48b4c4d8c"/>
  </p:sldMasterIdLst>
  <p:sldIdLst>
    <p:sldId xmlns:r="http://schemas.openxmlformats.org/officeDocument/2006/relationships" id="256" r:id="R561cae64002d4511"/>
    <p:sldId xmlns:r="http://schemas.openxmlformats.org/officeDocument/2006/relationships" id="257" r:id="Rc2dcbbdcbab2402e"/>
    <p:sldId xmlns:r="http://schemas.openxmlformats.org/officeDocument/2006/relationships" id="258" r:id="Rbe9864e6665e4eb6"/>
    <p:sldId xmlns:r="http://schemas.openxmlformats.org/officeDocument/2006/relationships" id="259" r:id="R4ae27d94071f4190"/>
    <p:sldId xmlns:r="http://schemas.openxmlformats.org/officeDocument/2006/relationships" id="260" r:id="R9485147b21664d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1ad4e48b4c4d8c" /><Relationship Type="http://schemas.openxmlformats.org/officeDocument/2006/relationships/slide" Target="/ppt/slides/slide1.xml" Id="R561cae64002d4511" /><Relationship Type="http://schemas.openxmlformats.org/officeDocument/2006/relationships/slide" Target="/ppt/slides/slide2.xml" Id="Rc2dcbbdcbab2402e" /><Relationship Type="http://schemas.openxmlformats.org/officeDocument/2006/relationships/slide" Target="/ppt/slides/slide3.xml" Id="Rbe9864e6665e4eb6" /><Relationship Type="http://schemas.openxmlformats.org/officeDocument/2006/relationships/slide" Target="/ppt/slides/slide4.xml" Id="R4ae27d94071f4190" /><Relationship Type="http://schemas.openxmlformats.org/officeDocument/2006/relationships/slide" Target="/ppt/slides/slide5.xml" Id="R9485147b21664d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acb74e9bf641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c80098a1e84f4a" /><Relationship Type="http://schemas.openxmlformats.org/officeDocument/2006/relationships/theme" Target="/ppt/slideMasters/theme/theme1.xml" Id="R2125784f0d1c48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c80098a1e84f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daba5068854c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56acf0198e4b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2d9c55d752416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8624c6560c4e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e7b0fe873d44c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HOLT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984 868 995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HOLT INVEST AS</a:t>
            </a:r>
          </a:p>
        </p:txBody>
      </p:sp>
    </p:spTree>
  </p:cSld>
  <p:clrMapOvr>
    <a:masterClrMapping xmlns:a="http://schemas.openxmlformats.org/drawingml/2006/main"/>
  </p:clrMapOvr>
</p:sld>
</file>