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7e853d047946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72f499cd547e4"/>
  </p:sldMasterIdLst>
  <p:sldIdLst>
    <p:sldId xmlns:r="http://schemas.openxmlformats.org/officeDocument/2006/relationships" id="256" r:id="Rb19dd8ac440740e2"/>
    <p:sldId xmlns:r="http://schemas.openxmlformats.org/officeDocument/2006/relationships" id="257" r:id="R5a57df3daaba4174"/>
    <p:sldId xmlns:r="http://schemas.openxmlformats.org/officeDocument/2006/relationships" id="258" r:id="R3f7d73fb91f741eb"/>
    <p:sldId xmlns:r="http://schemas.openxmlformats.org/officeDocument/2006/relationships" id="259" r:id="R5dcbf3182c6748f7"/>
    <p:sldId xmlns:r="http://schemas.openxmlformats.org/officeDocument/2006/relationships" id="260" r:id="R5ec345f5bb5947f2"/>
    <p:sldId xmlns:r="http://schemas.openxmlformats.org/officeDocument/2006/relationships" id="261" r:id="R901ab6ba825444ae"/>
    <p:sldId xmlns:r="http://schemas.openxmlformats.org/officeDocument/2006/relationships" id="262" r:id="R7bccfa10315546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72f499cd547e4" /><Relationship Type="http://schemas.openxmlformats.org/officeDocument/2006/relationships/slide" Target="/ppt/slides/slide1.xml" Id="Rb19dd8ac440740e2" /><Relationship Type="http://schemas.openxmlformats.org/officeDocument/2006/relationships/slide" Target="/ppt/slides/slide2.xml" Id="R5a57df3daaba4174" /><Relationship Type="http://schemas.openxmlformats.org/officeDocument/2006/relationships/slide" Target="/ppt/slides/slide3.xml" Id="R3f7d73fb91f741eb" /><Relationship Type="http://schemas.openxmlformats.org/officeDocument/2006/relationships/slide" Target="/ppt/slides/slide4.xml" Id="R5dcbf3182c6748f7" /><Relationship Type="http://schemas.openxmlformats.org/officeDocument/2006/relationships/slide" Target="/ppt/slides/slide5.xml" Id="R5ec345f5bb5947f2" /><Relationship Type="http://schemas.openxmlformats.org/officeDocument/2006/relationships/slide" Target="/ppt/slides/slide6.xml" Id="R901ab6ba825444ae" /><Relationship Type="http://schemas.openxmlformats.org/officeDocument/2006/relationships/slide" Target="/ppt/slides/slide7.xml" Id="R7bccfa10315546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f7042723745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30027c9ab4f17" /><Relationship Type="http://schemas.openxmlformats.org/officeDocument/2006/relationships/theme" Target="/ppt/slideMasters/theme/theme1.xml" Id="Red1ce627a4504a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830027c9ab4f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9645356fa4f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f2d9baffb48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a177c94b24b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800854841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faba41a834a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888ea83ee4a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220b8fb144b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NOME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NOME REGNSKAP AS ble etablert [år] og holder til i Ulefoss.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3 767 620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176 760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1 079 929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GEJ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G JØRGENSEN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Stårrvegen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3830 Ulefoss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94 42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984 861 826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NOME REGNSKAP AS</a:t>
            </a:r>
          </a:p>
        </p:txBody>
      </p:sp>
    </p:spTree>
  </p:cSld>
  <p:clrMapOvr>
    <a:masterClrMapping xmlns:a="http://schemas.openxmlformats.org/drawingml/2006/main"/>
  </p:clrMapOvr>
</p:sld>
</file>