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3f2dc025a0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92073ad5b4f44"/>
  </p:sldMasterIdLst>
  <p:sldIdLst>
    <p:sldId xmlns:r="http://schemas.openxmlformats.org/officeDocument/2006/relationships" id="256" r:id="R6617a78c0b82431c"/>
    <p:sldId xmlns:r="http://schemas.openxmlformats.org/officeDocument/2006/relationships" id="257" r:id="Rdcc4c71b10f64c66"/>
    <p:sldId xmlns:r="http://schemas.openxmlformats.org/officeDocument/2006/relationships" id="258" r:id="R594118ca3a274295"/>
    <p:sldId xmlns:r="http://schemas.openxmlformats.org/officeDocument/2006/relationships" id="259" r:id="R86f32e2dc7d84c0e"/>
    <p:sldId xmlns:r="http://schemas.openxmlformats.org/officeDocument/2006/relationships" id="260" r:id="R26333c82f02a4a26"/>
    <p:sldId xmlns:r="http://schemas.openxmlformats.org/officeDocument/2006/relationships" id="261" r:id="Rdc5b2e5bb9f74e93"/>
    <p:sldId xmlns:r="http://schemas.openxmlformats.org/officeDocument/2006/relationships" id="262" r:id="R3fc8ad15c9c3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92073ad5b4f44" /><Relationship Type="http://schemas.openxmlformats.org/officeDocument/2006/relationships/slide" Target="/ppt/slides/slide1.xml" Id="R6617a78c0b82431c" /><Relationship Type="http://schemas.openxmlformats.org/officeDocument/2006/relationships/slide" Target="/ppt/slides/slide2.xml" Id="Rdcc4c71b10f64c66" /><Relationship Type="http://schemas.openxmlformats.org/officeDocument/2006/relationships/slide" Target="/ppt/slides/slide3.xml" Id="R594118ca3a274295" /><Relationship Type="http://schemas.openxmlformats.org/officeDocument/2006/relationships/slide" Target="/ppt/slides/slide4.xml" Id="R86f32e2dc7d84c0e" /><Relationship Type="http://schemas.openxmlformats.org/officeDocument/2006/relationships/slide" Target="/ppt/slides/slide5.xml" Id="R26333c82f02a4a26" /><Relationship Type="http://schemas.openxmlformats.org/officeDocument/2006/relationships/slide" Target="/ppt/slides/slide6.xml" Id="Rdc5b2e5bb9f74e93" /><Relationship Type="http://schemas.openxmlformats.org/officeDocument/2006/relationships/slide" Target="/ppt/slides/slide7.xml" Id="R3fc8ad15c9c3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8e149c064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c2ccbff4b4cba" /><Relationship Type="http://schemas.openxmlformats.org/officeDocument/2006/relationships/theme" Target="/ppt/slideMasters/theme/theme1.xml" Id="R9a55f12038a5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c2ccbff4b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9e24b165440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1140993248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663c2cd47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efc2c30e043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207bc0b80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abe562ab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e91507e72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POLARTRANS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POLARTRANS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58 134 800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5 231 833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2 226 252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57 437 219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POLARTRANS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LOFTFJELL GEIR  –  36,0 %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MEYERSHIP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15 78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geir@polartrans.net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www.polartrans.as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984 856 733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POLARTRANS AS</a:t>
            </a:r>
          </a:p>
        </p:txBody>
      </p:sp>
    </p:spTree>
  </p:cSld>
  <p:clrMapOvr>
    <a:masterClrMapping xmlns:a="http://schemas.openxmlformats.org/drawingml/2006/main"/>
  </p:clrMapOvr>
</p:sld>
</file>