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86cbedadb04c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5c11958d554417"/>
  </p:sldMasterIdLst>
  <p:sldIdLst>
    <p:sldId xmlns:r="http://schemas.openxmlformats.org/officeDocument/2006/relationships" id="256" r:id="R0391a665b60741d9"/>
    <p:sldId xmlns:r="http://schemas.openxmlformats.org/officeDocument/2006/relationships" id="257" r:id="Rfa56c15d41704ae3"/>
    <p:sldId xmlns:r="http://schemas.openxmlformats.org/officeDocument/2006/relationships" id="258" r:id="R4a2bcf0f66024c40"/>
    <p:sldId xmlns:r="http://schemas.openxmlformats.org/officeDocument/2006/relationships" id="259" r:id="R54720d02a3224367"/>
    <p:sldId xmlns:r="http://schemas.openxmlformats.org/officeDocument/2006/relationships" id="260" r:id="Rc59ad40ec9734e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c11958d554417" /><Relationship Type="http://schemas.openxmlformats.org/officeDocument/2006/relationships/slide" Target="/ppt/slides/slide1.xml" Id="R0391a665b60741d9" /><Relationship Type="http://schemas.openxmlformats.org/officeDocument/2006/relationships/slide" Target="/ppt/slides/slide2.xml" Id="Rfa56c15d41704ae3" /><Relationship Type="http://schemas.openxmlformats.org/officeDocument/2006/relationships/slide" Target="/ppt/slides/slide3.xml" Id="R4a2bcf0f66024c40" /><Relationship Type="http://schemas.openxmlformats.org/officeDocument/2006/relationships/slide" Target="/ppt/slides/slide4.xml" Id="R54720d02a3224367" /><Relationship Type="http://schemas.openxmlformats.org/officeDocument/2006/relationships/slide" Target="/ppt/slides/slide5.xml" Id="Rc59ad40ec9734e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91e4042a745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8989a98234bd3" /><Relationship Type="http://schemas.openxmlformats.org/officeDocument/2006/relationships/theme" Target="/ppt/slideMasters/theme/theme1.xml" Id="R36901f0e241d43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8989a98234b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807f5d2fc40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351b1ccfd43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5b16afc814f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e7a4fba3e4e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9cbbf3df34c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NOSIDU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NOSIDU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NOSIDU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NOSIDU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NOSIDU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NOSIDU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984 848 196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NOSIDU AS</a:t>
            </a:r>
          </a:p>
        </p:txBody>
      </p:sp>
    </p:spTree>
  </p:cSld>
  <p:clrMapOvr>
    <a:masterClrMapping xmlns:a="http://schemas.openxmlformats.org/drawingml/2006/main"/>
  </p:clrMapOvr>
</p:sld>
</file>