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a2027609844c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ec2c9f6f844c2d"/>
  </p:sldMasterIdLst>
  <p:sldIdLst>
    <p:sldId xmlns:r="http://schemas.openxmlformats.org/officeDocument/2006/relationships" id="256" r:id="R481f30ccd9de4c3e"/>
    <p:sldId xmlns:r="http://schemas.openxmlformats.org/officeDocument/2006/relationships" id="257" r:id="Refb633b896284d97"/>
    <p:sldId xmlns:r="http://schemas.openxmlformats.org/officeDocument/2006/relationships" id="258" r:id="R2581ad60c8164575"/>
    <p:sldId xmlns:r="http://schemas.openxmlformats.org/officeDocument/2006/relationships" id="259" r:id="Rcc927855d5e141e6"/>
    <p:sldId xmlns:r="http://schemas.openxmlformats.org/officeDocument/2006/relationships" id="260" r:id="Rd9f7fadfcf0a47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ec2c9f6f844c2d" /><Relationship Type="http://schemas.openxmlformats.org/officeDocument/2006/relationships/slide" Target="/ppt/slides/slide1.xml" Id="R481f30ccd9de4c3e" /><Relationship Type="http://schemas.openxmlformats.org/officeDocument/2006/relationships/slide" Target="/ppt/slides/slide2.xml" Id="Refb633b896284d97" /><Relationship Type="http://schemas.openxmlformats.org/officeDocument/2006/relationships/slide" Target="/ppt/slides/slide3.xml" Id="R2581ad60c8164575" /><Relationship Type="http://schemas.openxmlformats.org/officeDocument/2006/relationships/slide" Target="/ppt/slides/slide4.xml" Id="Rcc927855d5e141e6" /><Relationship Type="http://schemas.openxmlformats.org/officeDocument/2006/relationships/slide" Target="/ppt/slides/slide5.xml" Id="Rd9f7fadfcf0a47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355df599d045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66c9db5dd4d83" /><Relationship Type="http://schemas.openxmlformats.org/officeDocument/2006/relationships/theme" Target="/ppt/slideMasters/theme/theme1.xml" Id="Rafd1ee100fef49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c66c9db5dd4d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8387c60dc44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3d228b0e542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bfee7a55d44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e953f5b584a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56c3eb1024b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ASBJØRN PETTERSEN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ASBJØRN PETTERSEN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984 848 102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PETTERSEN AS</a:t>
            </a:r>
          </a:p>
        </p:txBody>
      </p:sp>
    </p:spTree>
  </p:cSld>
  <p:clrMapOvr>
    <a:masterClrMapping xmlns:a="http://schemas.openxmlformats.org/drawingml/2006/main"/>
  </p:clrMapOvr>
</p:sld>
</file>