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f131a11a8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88ca7eeb194173"/>
  </p:sldMasterIdLst>
  <p:sldIdLst>
    <p:sldId xmlns:r="http://schemas.openxmlformats.org/officeDocument/2006/relationships" id="256" r:id="R23394dea29ef4d6c"/>
    <p:sldId xmlns:r="http://schemas.openxmlformats.org/officeDocument/2006/relationships" id="257" r:id="Rdc0731ae2ece465e"/>
    <p:sldId xmlns:r="http://schemas.openxmlformats.org/officeDocument/2006/relationships" id="258" r:id="R2a9b3594354048f2"/>
    <p:sldId xmlns:r="http://schemas.openxmlformats.org/officeDocument/2006/relationships" id="259" r:id="R59b24516cbc64fd1"/>
    <p:sldId xmlns:r="http://schemas.openxmlformats.org/officeDocument/2006/relationships" id="260" r:id="R4374407093ee47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8ca7eeb194173" /><Relationship Type="http://schemas.openxmlformats.org/officeDocument/2006/relationships/slide" Target="/ppt/slides/slide1.xml" Id="R23394dea29ef4d6c" /><Relationship Type="http://schemas.openxmlformats.org/officeDocument/2006/relationships/slide" Target="/ppt/slides/slide2.xml" Id="Rdc0731ae2ece465e" /><Relationship Type="http://schemas.openxmlformats.org/officeDocument/2006/relationships/slide" Target="/ppt/slides/slide3.xml" Id="R2a9b3594354048f2" /><Relationship Type="http://schemas.openxmlformats.org/officeDocument/2006/relationships/slide" Target="/ppt/slides/slide4.xml" Id="R59b24516cbc64fd1" /><Relationship Type="http://schemas.openxmlformats.org/officeDocument/2006/relationships/slide" Target="/ppt/slides/slide5.xml" Id="R4374407093ee47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2dca6b12c42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d8f8a89fb45fa" /><Relationship Type="http://schemas.openxmlformats.org/officeDocument/2006/relationships/theme" Target="/ppt/slideMasters/theme/theme1.xml" Id="R812928f7ffd740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9d8f8a89fb45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d8235e9c14e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021aea0d0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b9ad720904e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1bb28ceaa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c3e29e5e9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CAVEO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CAVEO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984 846 347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