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f167cff7e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a476a2ec24d2b"/>
  </p:sldMasterIdLst>
  <p:sldIdLst>
    <p:sldId xmlns:r="http://schemas.openxmlformats.org/officeDocument/2006/relationships" id="256" r:id="R5e1e1e453b1f4714"/>
    <p:sldId xmlns:r="http://schemas.openxmlformats.org/officeDocument/2006/relationships" id="257" r:id="R165d3e16acbe49a8"/>
    <p:sldId xmlns:r="http://schemas.openxmlformats.org/officeDocument/2006/relationships" id="258" r:id="R70397149e3a44cb2"/>
    <p:sldId xmlns:r="http://schemas.openxmlformats.org/officeDocument/2006/relationships" id="259" r:id="R3df56bd68eb44cc6"/>
    <p:sldId xmlns:r="http://schemas.openxmlformats.org/officeDocument/2006/relationships" id="260" r:id="Red59f6452c644f89"/>
    <p:sldId xmlns:r="http://schemas.openxmlformats.org/officeDocument/2006/relationships" id="261" r:id="Rc1683da4767f431f"/>
    <p:sldId xmlns:r="http://schemas.openxmlformats.org/officeDocument/2006/relationships" id="262" r:id="Rb200def6bc15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a476a2ec24d2b" /><Relationship Type="http://schemas.openxmlformats.org/officeDocument/2006/relationships/slide" Target="/ppt/slides/slide1.xml" Id="R5e1e1e453b1f4714" /><Relationship Type="http://schemas.openxmlformats.org/officeDocument/2006/relationships/slide" Target="/ppt/slides/slide2.xml" Id="R165d3e16acbe49a8" /><Relationship Type="http://schemas.openxmlformats.org/officeDocument/2006/relationships/slide" Target="/ppt/slides/slide3.xml" Id="R70397149e3a44cb2" /><Relationship Type="http://schemas.openxmlformats.org/officeDocument/2006/relationships/slide" Target="/ppt/slides/slide4.xml" Id="R3df56bd68eb44cc6" /><Relationship Type="http://schemas.openxmlformats.org/officeDocument/2006/relationships/slide" Target="/ppt/slides/slide5.xml" Id="Red59f6452c644f89" /><Relationship Type="http://schemas.openxmlformats.org/officeDocument/2006/relationships/slide" Target="/ppt/slides/slide6.xml" Id="Rc1683da4767f431f" /><Relationship Type="http://schemas.openxmlformats.org/officeDocument/2006/relationships/slide" Target="/ppt/slides/slide7.xml" Id="Rb200def6bc15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acfcdb68c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f8cafe62a44e4" /><Relationship Type="http://schemas.openxmlformats.org/officeDocument/2006/relationships/theme" Target="/ppt/slideMasters/theme/theme1.xml" Id="R352a7835b259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f8cafe62a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3866c4077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ed819bfe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aa9515b6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4eb3a1e52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467ef96b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fcd18811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8b23de867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 WE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WE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1 436 618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1 692 773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4 136 485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4 486 857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KASLAND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WELTZIN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984 841 671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 WE AS</a:t>
            </a:r>
          </a:p>
        </p:txBody>
      </p:sp>
    </p:spTree>
  </p:cSld>
  <p:clrMapOvr>
    <a:masterClrMapping xmlns:a="http://schemas.openxmlformats.org/drawingml/2006/main"/>
  </p:clrMapOvr>
</p:sld>
</file>