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fab6493ac4d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b44474eaf4c4a"/>
  </p:sldMasterIdLst>
  <p:sldIdLst>
    <p:sldId xmlns:r="http://schemas.openxmlformats.org/officeDocument/2006/relationships" id="256" r:id="R1d07daddb35645e0"/>
    <p:sldId xmlns:r="http://schemas.openxmlformats.org/officeDocument/2006/relationships" id="257" r:id="R76eb9394ff354d9a"/>
    <p:sldId xmlns:r="http://schemas.openxmlformats.org/officeDocument/2006/relationships" id="258" r:id="Rd5e46b457da9419f"/>
    <p:sldId xmlns:r="http://schemas.openxmlformats.org/officeDocument/2006/relationships" id="259" r:id="Rff7aacfb2fe444e4"/>
    <p:sldId xmlns:r="http://schemas.openxmlformats.org/officeDocument/2006/relationships" id="260" r:id="R490e70358d304c3b"/>
    <p:sldId xmlns:r="http://schemas.openxmlformats.org/officeDocument/2006/relationships" id="261" r:id="R30237b0e104d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b44474eaf4c4a" /><Relationship Type="http://schemas.openxmlformats.org/officeDocument/2006/relationships/slide" Target="/ppt/slides/slide1.xml" Id="R1d07daddb35645e0" /><Relationship Type="http://schemas.openxmlformats.org/officeDocument/2006/relationships/slide" Target="/ppt/slides/slide2.xml" Id="R76eb9394ff354d9a" /><Relationship Type="http://schemas.openxmlformats.org/officeDocument/2006/relationships/slide" Target="/ppt/slides/slide3.xml" Id="Rd5e46b457da9419f" /><Relationship Type="http://schemas.openxmlformats.org/officeDocument/2006/relationships/slide" Target="/ppt/slides/slide4.xml" Id="Rff7aacfb2fe444e4" /><Relationship Type="http://schemas.openxmlformats.org/officeDocument/2006/relationships/slide" Target="/ppt/slides/slide5.xml" Id="R490e70358d304c3b" /><Relationship Type="http://schemas.openxmlformats.org/officeDocument/2006/relationships/slide" Target="/ppt/slides/slide6.xml" Id="R30237b0e104d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6381b5c83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0b9b278e74c34" /><Relationship Type="http://schemas.openxmlformats.org/officeDocument/2006/relationships/theme" Target="/ppt/slideMasters/theme/theme1.xml" Id="R0a715d0ee71e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0b9b278e7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8b604cd9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fe4ad534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fc135a7a6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8604cb80a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5f1ed198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5e4307a9e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FLISSENTERET HÅNDVERK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FLISSENTERET HÅNDVERK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5 717 300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2 511 113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984 836 015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FLISSENTERET HÅNDVERK AS</a:t>
            </a:r>
          </a:p>
        </p:txBody>
      </p:sp>
    </p:spTree>
  </p:cSld>
  <p:clrMapOvr>
    <a:masterClrMapping xmlns:a="http://schemas.openxmlformats.org/drawingml/2006/main"/>
  </p:clrMapOvr>
</p:sld>
</file>