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b0f14e8b0c48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3d525eb92648a6"/>
  </p:sldMasterIdLst>
  <p:sldIdLst>
    <p:sldId xmlns:r="http://schemas.openxmlformats.org/officeDocument/2006/relationships" id="256" r:id="Ref1d94d6a18446f9"/>
    <p:sldId xmlns:r="http://schemas.openxmlformats.org/officeDocument/2006/relationships" id="257" r:id="R060193d6e1e34210"/>
    <p:sldId xmlns:r="http://schemas.openxmlformats.org/officeDocument/2006/relationships" id="258" r:id="R6bdfefb2e7544074"/>
    <p:sldId xmlns:r="http://schemas.openxmlformats.org/officeDocument/2006/relationships" id="259" r:id="R65df6f96d8064438"/>
    <p:sldId xmlns:r="http://schemas.openxmlformats.org/officeDocument/2006/relationships" id="260" r:id="Rbea93da9480e46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3d525eb92648a6" /><Relationship Type="http://schemas.openxmlformats.org/officeDocument/2006/relationships/slide" Target="/ppt/slides/slide1.xml" Id="Ref1d94d6a18446f9" /><Relationship Type="http://schemas.openxmlformats.org/officeDocument/2006/relationships/slide" Target="/ppt/slides/slide2.xml" Id="R060193d6e1e34210" /><Relationship Type="http://schemas.openxmlformats.org/officeDocument/2006/relationships/slide" Target="/ppt/slides/slide3.xml" Id="R6bdfefb2e7544074" /><Relationship Type="http://schemas.openxmlformats.org/officeDocument/2006/relationships/slide" Target="/ppt/slides/slide4.xml" Id="R65df6f96d8064438" /><Relationship Type="http://schemas.openxmlformats.org/officeDocument/2006/relationships/slide" Target="/ppt/slides/slide5.xml" Id="Rbea93da9480e46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23c54bd0d5455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ce72d140644e05" /><Relationship Type="http://schemas.openxmlformats.org/officeDocument/2006/relationships/theme" Target="/ppt/slideMasters/theme/theme1.xml" Id="Ree7221e46290404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4ce72d140644e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9dba5e12f94f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492d0bacbe45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d88c90bf8949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ca06f85a84b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979bb4792344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EM-DRIVES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EM-DRIVES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EM-DRIVES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EM-DRIVES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EM-DRIVES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EM-DRIVES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984 821 034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EM-DRIVES AS</a:t>
            </a:r>
          </a:p>
        </p:txBody>
      </p:sp>
    </p:spTree>
  </p:cSld>
  <p:clrMapOvr>
    <a:masterClrMapping xmlns:a="http://schemas.openxmlformats.org/drawingml/2006/main"/>
  </p:clrMapOvr>
</p:sld>
</file>