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2d596ec2a6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efb803d934084"/>
  </p:sldMasterIdLst>
  <p:sldIdLst>
    <p:sldId xmlns:r="http://schemas.openxmlformats.org/officeDocument/2006/relationships" id="256" r:id="R5f9ded41accf4d41"/>
    <p:sldId xmlns:r="http://schemas.openxmlformats.org/officeDocument/2006/relationships" id="257" r:id="R380aab0b236540a8"/>
    <p:sldId xmlns:r="http://schemas.openxmlformats.org/officeDocument/2006/relationships" id="258" r:id="Rcce23a14c0f64205"/>
    <p:sldId xmlns:r="http://schemas.openxmlformats.org/officeDocument/2006/relationships" id="259" r:id="R2065dd92150646d3"/>
    <p:sldId xmlns:r="http://schemas.openxmlformats.org/officeDocument/2006/relationships" id="260" r:id="R8c2980e27be14066"/>
    <p:sldId xmlns:r="http://schemas.openxmlformats.org/officeDocument/2006/relationships" id="261" r:id="Re7f556c4ae4e4d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efb803d934084" /><Relationship Type="http://schemas.openxmlformats.org/officeDocument/2006/relationships/slide" Target="/ppt/slides/slide1.xml" Id="R5f9ded41accf4d41" /><Relationship Type="http://schemas.openxmlformats.org/officeDocument/2006/relationships/slide" Target="/ppt/slides/slide2.xml" Id="R380aab0b236540a8" /><Relationship Type="http://schemas.openxmlformats.org/officeDocument/2006/relationships/slide" Target="/ppt/slides/slide3.xml" Id="Rcce23a14c0f64205" /><Relationship Type="http://schemas.openxmlformats.org/officeDocument/2006/relationships/slide" Target="/ppt/slides/slide4.xml" Id="R2065dd92150646d3" /><Relationship Type="http://schemas.openxmlformats.org/officeDocument/2006/relationships/slide" Target="/ppt/slides/slide5.xml" Id="R8c2980e27be14066" /><Relationship Type="http://schemas.openxmlformats.org/officeDocument/2006/relationships/slide" Target="/ppt/slides/slide6.xml" Id="Re7f556c4ae4e4d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4a67dd2f1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213525aec4fba" /><Relationship Type="http://schemas.openxmlformats.org/officeDocument/2006/relationships/theme" Target="/ppt/slideMasters/theme/theme1.xml" Id="R6f3ee4aad53f44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213525aec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cc336837d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698c255674c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6e57c6fba47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8c6df6de44d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c48aaa5b945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344974550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ADVACO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ADVACO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10 889 033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11 727 994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Aukrusts vei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49 94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984 808 445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ADVACO AS</a:t>
            </a:r>
          </a:p>
        </p:txBody>
      </p:sp>
    </p:spTree>
  </p:cSld>
  <p:clrMapOvr>
    <a:masterClrMapping xmlns:a="http://schemas.openxmlformats.org/drawingml/2006/main"/>
  </p:clrMapOvr>
</p:sld>
</file>