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3cbe743f4348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c05578d23641d4"/>
  </p:sldMasterIdLst>
  <p:sldIdLst>
    <p:sldId xmlns:r="http://schemas.openxmlformats.org/officeDocument/2006/relationships" id="256" r:id="Rdac5493904834176"/>
    <p:sldId xmlns:r="http://schemas.openxmlformats.org/officeDocument/2006/relationships" id="257" r:id="R6f3f5064e6924193"/>
    <p:sldId xmlns:r="http://schemas.openxmlformats.org/officeDocument/2006/relationships" id="258" r:id="R5e25b62ce9c8440d"/>
    <p:sldId xmlns:r="http://schemas.openxmlformats.org/officeDocument/2006/relationships" id="259" r:id="R8d89d035db9144f5"/>
    <p:sldId xmlns:r="http://schemas.openxmlformats.org/officeDocument/2006/relationships" id="260" r:id="R03a06a64c0bb4de5"/>
    <p:sldId xmlns:r="http://schemas.openxmlformats.org/officeDocument/2006/relationships" id="261" r:id="R1e1c4f2c908c4292"/>
    <p:sldId xmlns:r="http://schemas.openxmlformats.org/officeDocument/2006/relationships" id="262" r:id="R98e9ee27383b49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05578d23641d4" /><Relationship Type="http://schemas.openxmlformats.org/officeDocument/2006/relationships/slide" Target="/ppt/slides/slide1.xml" Id="Rdac5493904834176" /><Relationship Type="http://schemas.openxmlformats.org/officeDocument/2006/relationships/slide" Target="/ppt/slides/slide2.xml" Id="R6f3f5064e6924193" /><Relationship Type="http://schemas.openxmlformats.org/officeDocument/2006/relationships/slide" Target="/ppt/slides/slide3.xml" Id="R5e25b62ce9c8440d" /><Relationship Type="http://schemas.openxmlformats.org/officeDocument/2006/relationships/slide" Target="/ppt/slides/slide4.xml" Id="R8d89d035db9144f5" /><Relationship Type="http://schemas.openxmlformats.org/officeDocument/2006/relationships/slide" Target="/ppt/slides/slide5.xml" Id="R03a06a64c0bb4de5" /><Relationship Type="http://schemas.openxmlformats.org/officeDocument/2006/relationships/slide" Target="/ppt/slides/slide6.xml" Id="R1e1c4f2c908c4292" /><Relationship Type="http://schemas.openxmlformats.org/officeDocument/2006/relationships/slide" Target="/ppt/slides/slide7.xml" Id="R98e9ee27383b49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611abeeb843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9430fc4fc457c" /><Relationship Type="http://schemas.openxmlformats.org/officeDocument/2006/relationships/theme" Target="/ppt/slideMasters/theme/theme1.xml" Id="R793e1222004143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c9430fc4fc45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7b5787f6740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14fa2643343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7eae9aa7448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c98ed494942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694b0cb324f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16846d7b44f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bfd280ddc4d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SANDVOLD ENERGY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SANDVOLD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SANDVOLD ENERGY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SANDVOLD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SANDVOLD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SANDVOLD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5 238 632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5 475 317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SANDVOLD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SANDVOLD TORE INGEBRIGT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SANDVOLD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Dahls gate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77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984 808 178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SANDVOLD ENERGY AS</a:t>
            </a:r>
          </a:p>
        </p:txBody>
      </p:sp>
    </p:spTree>
  </p:cSld>
  <p:clrMapOvr>
    <a:masterClrMapping xmlns:a="http://schemas.openxmlformats.org/drawingml/2006/main"/>
  </p:clrMapOvr>
</p:sld>
</file>