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59026feb5f40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13aaf8bcdf4c73"/>
  </p:sldMasterIdLst>
  <p:sldIdLst>
    <p:sldId xmlns:r="http://schemas.openxmlformats.org/officeDocument/2006/relationships" id="256" r:id="Rbe42de9a6c784606"/>
    <p:sldId xmlns:r="http://schemas.openxmlformats.org/officeDocument/2006/relationships" id="257" r:id="Rfc663fe9588c4800"/>
    <p:sldId xmlns:r="http://schemas.openxmlformats.org/officeDocument/2006/relationships" id="258" r:id="Rd29b69f3e31a40b0"/>
    <p:sldId xmlns:r="http://schemas.openxmlformats.org/officeDocument/2006/relationships" id="259" r:id="R4aa278e415564b80"/>
    <p:sldId xmlns:r="http://schemas.openxmlformats.org/officeDocument/2006/relationships" id="260" r:id="Ra6cf0eb56eda4e12"/>
    <p:sldId xmlns:r="http://schemas.openxmlformats.org/officeDocument/2006/relationships" id="261" r:id="Re1699c00cb0944cb"/>
    <p:sldId xmlns:r="http://schemas.openxmlformats.org/officeDocument/2006/relationships" id="262" r:id="Rf6b601adeaa04c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3aaf8bcdf4c73" /><Relationship Type="http://schemas.openxmlformats.org/officeDocument/2006/relationships/slide" Target="/ppt/slides/slide1.xml" Id="Rbe42de9a6c784606" /><Relationship Type="http://schemas.openxmlformats.org/officeDocument/2006/relationships/slide" Target="/ppt/slides/slide2.xml" Id="Rfc663fe9588c4800" /><Relationship Type="http://schemas.openxmlformats.org/officeDocument/2006/relationships/slide" Target="/ppt/slides/slide3.xml" Id="Rd29b69f3e31a40b0" /><Relationship Type="http://schemas.openxmlformats.org/officeDocument/2006/relationships/slide" Target="/ppt/slides/slide4.xml" Id="R4aa278e415564b80" /><Relationship Type="http://schemas.openxmlformats.org/officeDocument/2006/relationships/slide" Target="/ppt/slides/slide5.xml" Id="Ra6cf0eb56eda4e12" /><Relationship Type="http://schemas.openxmlformats.org/officeDocument/2006/relationships/slide" Target="/ppt/slides/slide6.xml" Id="Re1699c00cb0944cb" /><Relationship Type="http://schemas.openxmlformats.org/officeDocument/2006/relationships/slide" Target="/ppt/slides/slide7.xml" Id="Rf6b601adeaa04c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a604ab4e146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6f277273540d9" /><Relationship Type="http://schemas.openxmlformats.org/officeDocument/2006/relationships/theme" Target="/ppt/slideMasters/theme/theme1.xml" Id="R1d8aa45b6e6245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f6f277273540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c6842c74248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10c13790d4f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dd2ef135641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51fd7e58648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b6124b47343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ea4a6af624d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25d4bed5644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LOKALAVISSAMKJØRINGA LANDET RUNDT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LOKALAVISSAMKJØRINGA LANDET RUNDT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LOKALAVISSAMKJØRINGA LANDET RUNDT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LOKALAVISSAMKJØRINGA LANDET RUNDT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LOKALAVISSAMKJØRINGA LANDET RUNDT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LOKALAVISSAMKJØRINGA LANDET RUNDT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984 659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301 706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313 845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LOKALAVISSAMKJØRINGA LANDET RUNDT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LANDSLAGET FOR LOKALAVISER  –  38,8 %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MEDIEHUSET NYSS AS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SULAPOSTEN AS  –  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LOKALAVISSAMKJØRINGA LANDET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BYGDEBLADET AS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LOKALAVISSAMKJØRINGA LANDET RUNDT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Landslaget for lokalaviser, Skippergata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45 28 91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984 801 335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LOKALAVISSAMKJØRINGA LANDET RUNDT AS</a:t>
            </a:r>
          </a:p>
        </p:txBody>
      </p:sp>
    </p:spTree>
  </p:cSld>
  <p:clrMapOvr>
    <a:masterClrMapping xmlns:a="http://schemas.openxmlformats.org/drawingml/2006/main"/>
  </p:clrMapOvr>
</p:sld>
</file>