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e1af30c4d34f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da74e34cd74f9d"/>
  </p:sldMasterIdLst>
  <p:sldIdLst>
    <p:sldId xmlns:r="http://schemas.openxmlformats.org/officeDocument/2006/relationships" id="256" r:id="R270126c08aac47e7"/>
    <p:sldId xmlns:r="http://schemas.openxmlformats.org/officeDocument/2006/relationships" id="257" r:id="Rdaf93e609e1c43e3"/>
    <p:sldId xmlns:r="http://schemas.openxmlformats.org/officeDocument/2006/relationships" id="258" r:id="R8ac67dd011674dab"/>
    <p:sldId xmlns:r="http://schemas.openxmlformats.org/officeDocument/2006/relationships" id="259" r:id="R488999af689d414d"/>
    <p:sldId xmlns:r="http://schemas.openxmlformats.org/officeDocument/2006/relationships" id="260" r:id="Rcc8d1a4016b44f21"/>
    <p:sldId xmlns:r="http://schemas.openxmlformats.org/officeDocument/2006/relationships" id="261" r:id="Rf4fc26c43e2b4989"/>
    <p:sldId xmlns:r="http://schemas.openxmlformats.org/officeDocument/2006/relationships" id="262" r:id="R4ac8f14702c149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a74e34cd74f9d" /><Relationship Type="http://schemas.openxmlformats.org/officeDocument/2006/relationships/slide" Target="/ppt/slides/slide1.xml" Id="R270126c08aac47e7" /><Relationship Type="http://schemas.openxmlformats.org/officeDocument/2006/relationships/slide" Target="/ppt/slides/slide2.xml" Id="Rdaf93e609e1c43e3" /><Relationship Type="http://schemas.openxmlformats.org/officeDocument/2006/relationships/slide" Target="/ppt/slides/slide3.xml" Id="R8ac67dd011674dab" /><Relationship Type="http://schemas.openxmlformats.org/officeDocument/2006/relationships/slide" Target="/ppt/slides/slide4.xml" Id="R488999af689d414d" /><Relationship Type="http://schemas.openxmlformats.org/officeDocument/2006/relationships/slide" Target="/ppt/slides/slide5.xml" Id="Rcc8d1a4016b44f21" /><Relationship Type="http://schemas.openxmlformats.org/officeDocument/2006/relationships/slide" Target="/ppt/slides/slide6.xml" Id="Rf4fc26c43e2b4989" /><Relationship Type="http://schemas.openxmlformats.org/officeDocument/2006/relationships/slide" Target="/ppt/slides/slide7.xml" Id="R4ac8f14702c149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81ea650ca4e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dcafc536b40d1" /><Relationship Type="http://schemas.openxmlformats.org/officeDocument/2006/relationships/theme" Target="/ppt/slideMasters/theme/theme1.xml" Id="R006e71226b7b4c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8dcafc536b40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fdf0934a348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7745d348340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2a0788b1946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8db6faf0e47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89fbcb8be49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d3b0e676848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0217d4b5741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19 223 768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1 400 513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4 440 218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VENEMYR HEIDI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TOM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51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heidi@groenn.no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984 799 624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AS</a:t>
            </a:r>
          </a:p>
        </p:txBody>
      </p:sp>
    </p:spTree>
  </p:cSld>
  <p:clrMapOvr>
    <a:masterClrMapping xmlns:a="http://schemas.openxmlformats.org/drawingml/2006/main"/>
  </p:clrMapOvr>
</p:sld>
</file>