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ab243fb4e445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354ea358fc47b3"/>
  </p:sldMasterIdLst>
  <p:sldIdLst>
    <p:sldId xmlns:r="http://schemas.openxmlformats.org/officeDocument/2006/relationships" id="256" r:id="R5e084d2f5eec441c"/>
    <p:sldId xmlns:r="http://schemas.openxmlformats.org/officeDocument/2006/relationships" id="257" r:id="R45b9c5163004449a"/>
    <p:sldId xmlns:r="http://schemas.openxmlformats.org/officeDocument/2006/relationships" id="258" r:id="R7e3aa697f4574ade"/>
    <p:sldId xmlns:r="http://schemas.openxmlformats.org/officeDocument/2006/relationships" id="259" r:id="Ra05228b3a17249c9"/>
    <p:sldId xmlns:r="http://schemas.openxmlformats.org/officeDocument/2006/relationships" id="260" r:id="R23ab01cab3c44f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354ea358fc47b3" /><Relationship Type="http://schemas.openxmlformats.org/officeDocument/2006/relationships/slide" Target="/ppt/slides/slide1.xml" Id="R5e084d2f5eec441c" /><Relationship Type="http://schemas.openxmlformats.org/officeDocument/2006/relationships/slide" Target="/ppt/slides/slide2.xml" Id="R45b9c5163004449a" /><Relationship Type="http://schemas.openxmlformats.org/officeDocument/2006/relationships/slide" Target="/ppt/slides/slide3.xml" Id="R7e3aa697f4574ade" /><Relationship Type="http://schemas.openxmlformats.org/officeDocument/2006/relationships/slide" Target="/ppt/slides/slide4.xml" Id="Ra05228b3a17249c9" /><Relationship Type="http://schemas.openxmlformats.org/officeDocument/2006/relationships/slide" Target="/ppt/slides/slide5.xml" Id="R23ab01cab3c44f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4607d7f16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e6ada06a24100" /><Relationship Type="http://schemas.openxmlformats.org/officeDocument/2006/relationships/theme" Target="/ppt/slideMasters/theme/theme1.xml" Id="R616448a94a124f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ce6ada06a241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b775aa76545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55de78418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5fd1aa0664f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00a3c606143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f9af7d1cd44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CROWN KJØKKEN STUDIO SKI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CROWN KJØKKEN STUDIO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CROWN KJØKKEN STUDIO SKI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CROWN KJØKKEN STUDIO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CROWN KJØKKEN STUDIO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CROWN KJØKKEN STUDIO SKI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984 796 161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CROWN KJØKKEN STUDIO SKI AS</a:t>
            </a:r>
          </a:p>
        </p:txBody>
      </p:sp>
    </p:spTree>
  </p:cSld>
  <p:clrMapOvr>
    <a:masterClrMapping xmlns:a="http://schemas.openxmlformats.org/drawingml/2006/main"/>
  </p:clrMapOvr>
</p:sld>
</file>