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732d2ab885a427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cee5a16c2c14bb0"/>
  </p:sldMasterIdLst>
  <p:sldIdLst>
    <p:sldId xmlns:r="http://schemas.openxmlformats.org/officeDocument/2006/relationships" id="256" r:id="Ra2b70d8341474100"/>
    <p:sldId xmlns:r="http://schemas.openxmlformats.org/officeDocument/2006/relationships" id="257" r:id="R61748af7f11e4926"/>
    <p:sldId xmlns:r="http://schemas.openxmlformats.org/officeDocument/2006/relationships" id="258" r:id="R9b7efb35f68d4149"/>
    <p:sldId xmlns:r="http://schemas.openxmlformats.org/officeDocument/2006/relationships" id="259" r:id="R20483553cd434a00"/>
    <p:sldId xmlns:r="http://schemas.openxmlformats.org/officeDocument/2006/relationships" id="260" r:id="R597e4b74d97b46c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cee5a16c2c14bb0" /><Relationship Type="http://schemas.openxmlformats.org/officeDocument/2006/relationships/slide" Target="/ppt/slides/slide1.xml" Id="Ra2b70d8341474100" /><Relationship Type="http://schemas.openxmlformats.org/officeDocument/2006/relationships/slide" Target="/ppt/slides/slide2.xml" Id="R61748af7f11e4926" /><Relationship Type="http://schemas.openxmlformats.org/officeDocument/2006/relationships/slide" Target="/ppt/slides/slide3.xml" Id="R9b7efb35f68d4149" /><Relationship Type="http://schemas.openxmlformats.org/officeDocument/2006/relationships/slide" Target="/ppt/slides/slide4.xml" Id="R20483553cd434a00" /><Relationship Type="http://schemas.openxmlformats.org/officeDocument/2006/relationships/slide" Target="/ppt/slides/slide5.xml" Id="R597e4b74d97b46c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9c4355609fa465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50e7bfd82140de" /><Relationship Type="http://schemas.openxmlformats.org/officeDocument/2006/relationships/theme" Target="/ppt/slideMasters/theme/theme1.xml" Id="R9d63fe0678704a5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450e7bfd82140d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fb6a67a47e499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49a41245c1484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b6da59be5f4fb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d7f098418f456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a2b3642063478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SECURITY DISTRIBUTION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SECURITY DISTRIBUTION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SECURITY DISTRIBUTION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SECURITY DISTRIBUTION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SECURITY DISTRIBUTION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SECURITY DISTRIBUTION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984 795 645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SECURITY DISTRIBUTION AS</a:t>
            </a:r>
          </a:p>
        </p:txBody>
      </p:sp>
    </p:spTree>
  </p:cSld>
  <p:clrMapOvr>
    <a:masterClrMapping xmlns:a="http://schemas.openxmlformats.org/drawingml/2006/main"/>
  </p:clrMapOvr>
</p:sld>
</file>