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7cdfd3edb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b79cd522444e8c"/>
  </p:sldMasterIdLst>
  <p:sldIdLst>
    <p:sldId xmlns:r="http://schemas.openxmlformats.org/officeDocument/2006/relationships" id="256" r:id="Rda87b34e353a4dfe"/>
    <p:sldId xmlns:r="http://schemas.openxmlformats.org/officeDocument/2006/relationships" id="257" r:id="R156be215c20a4922"/>
    <p:sldId xmlns:r="http://schemas.openxmlformats.org/officeDocument/2006/relationships" id="258" r:id="Rbc2fbababaf04d32"/>
    <p:sldId xmlns:r="http://schemas.openxmlformats.org/officeDocument/2006/relationships" id="259" r:id="R4afa56f51f98427f"/>
    <p:sldId xmlns:r="http://schemas.openxmlformats.org/officeDocument/2006/relationships" id="260" r:id="R97050d0fbd2b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79cd522444e8c" /><Relationship Type="http://schemas.openxmlformats.org/officeDocument/2006/relationships/slide" Target="/ppt/slides/slide1.xml" Id="Rda87b34e353a4dfe" /><Relationship Type="http://schemas.openxmlformats.org/officeDocument/2006/relationships/slide" Target="/ppt/slides/slide2.xml" Id="R156be215c20a4922" /><Relationship Type="http://schemas.openxmlformats.org/officeDocument/2006/relationships/slide" Target="/ppt/slides/slide3.xml" Id="Rbc2fbababaf04d32" /><Relationship Type="http://schemas.openxmlformats.org/officeDocument/2006/relationships/slide" Target="/ppt/slides/slide4.xml" Id="R4afa56f51f98427f" /><Relationship Type="http://schemas.openxmlformats.org/officeDocument/2006/relationships/slide" Target="/ppt/slides/slide5.xml" Id="R97050d0fbd2b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9ce74f8434b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16564e4624111" /><Relationship Type="http://schemas.openxmlformats.org/officeDocument/2006/relationships/theme" Target="/ppt/slideMasters/theme/theme1.xml" Id="R19d9803ed80046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216564e46241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4c85bcc4d4c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dfc80f5144e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a1811449b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31c1a3aba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1ebf5a8224d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KLØW HERREFRISØR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KLØW HERREFRISØR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KLØW HERREFRISØR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KLØW HERREFRISØR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KLØW HERREFRISØR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KLØW HERREFRISØR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984 789 807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KLØW HERREFRISØR AS</a:t>
            </a:r>
          </a:p>
        </p:txBody>
      </p:sp>
    </p:spTree>
  </p:cSld>
  <p:clrMapOvr>
    <a:masterClrMapping xmlns:a="http://schemas.openxmlformats.org/drawingml/2006/main"/>
  </p:clrMapOvr>
</p:sld>
</file>