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14d484231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46c32b3aa42e4"/>
  </p:sldMasterIdLst>
  <p:sldIdLst>
    <p:sldId xmlns:r="http://schemas.openxmlformats.org/officeDocument/2006/relationships" id="256" r:id="R085bb8f5d3d34ced"/>
    <p:sldId xmlns:r="http://schemas.openxmlformats.org/officeDocument/2006/relationships" id="257" r:id="R650e316c14d44887"/>
    <p:sldId xmlns:r="http://schemas.openxmlformats.org/officeDocument/2006/relationships" id="258" r:id="R5426dff11ebe474e"/>
    <p:sldId xmlns:r="http://schemas.openxmlformats.org/officeDocument/2006/relationships" id="259" r:id="R8720636ad4364d88"/>
    <p:sldId xmlns:r="http://schemas.openxmlformats.org/officeDocument/2006/relationships" id="260" r:id="R33f5333ae2b74b44"/>
    <p:sldId xmlns:r="http://schemas.openxmlformats.org/officeDocument/2006/relationships" id="261" r:id="Rb6844d8dcea64849"/>
    <p:sldId xmlns:r="http://schemas.openxmlformats.org/officeDocument/2006/relationships" id="262" r:id="Rc01f623f3526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46c32b3aa42e4" /><Relationship Type="http://schemas.openxmlformats.org/officeDocument/2006/relationships/slide" Target="/ppt/slides/slide1.xml" Id="R085bb8f5d3d34ced" /><Relationship Type="http://schemas.openxmlformats.org/officeDocument/2006/relationships/slide" Target="/ppt/slides/slide2.xml" Id="R650e316c14d44887" /><Relationship Type="http://schemas.openxmlformats.org/officeDocument/2006/relationships/slide" Target="/ppt/slides/slide3.xml" Id="R5426dff11ebe474e" /><Relationship Type="http://schemas.openxmlformats.org/officeDocument/2006/relationships/slide" Target="/ppt/slides/slide4.xml" Id="R8720636ad4364d88" /><Relationship Type="http://schemas.openxmlformats.org/officeDocument/2006/relationships/slide" Target="/ppt/slides/slide5.xml" Id="R33f5333ae2b74b44" /><Relationship Type="http://schemas.openxmlformats.org/officeDocument/2006/relationships/slide" Target="/ppt/slides/slide6.xml" Id="Rb6844d8dcea64849" /><Relationship Type="http://schemas.openxmlformats.org/officeDocument/2006/relationships/slide" Target="/ppt/slides/slide7.xml" Id="Rc01f623f3526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f8e2b7c2f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7ad7896ca4dce" /><Relationship Type="http://schemas.openxmlformats.org/officeDocument/2006/relationships/theme" Target="/ppt/slideMasters/theme/theme1.xml" Id="Rf6b621613533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7ad7896ca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5b7f05353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b4ab232d9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4b9d3928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2d61052e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849ed4e344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c0b400d5541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453d2a026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KARRIEREHUSET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KARRIEREHUSET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11 891 588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−3 469 520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−3 466 534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−7 448 454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VIDSYN UTVIKLING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BARBRO MOSSENG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 WAHL HOLDING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984 787 952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KARRIEREHUSET AS</a:t>
            </a:r>
          </a:p>
        </p:txBody>
      </p:sp>
    </p:spTree>
  </p:cSld>
  <p:clrMapOvr>
    <a:masterClrMapping xmlns:a="http://schemas.openxmlformats.org/drawingml/2006/main"/>
  </p:clrMapOvr>
</p:sld>
</file>