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3ed222f2f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1a9d32f0f14e7e"/>
  </p:sldMasterIdLst>
  <p:sldIdLst>
    <p:sldId xmlns:r="http://schemas.openxmlformats.org/officeDocument/2006/relationships" id="256" r:id="Rb0e04b81c4554bb8"/>
    <p:sldId xmlns:r="http://schemas.openxmlformats.org/officeDocument/2006/relationships" id="257" r:id="R7b16795e7b054f0c"/>
    <p:sldId xmlns:r="http://schemas.openxmlformats.org/officeDocument/2006/relationships" id="258" r:id="R6d34e8ee6d9b4eaa"/>
    <p:sldId xmlns:r="http://schemas.openxmlformats.org/officeDocument/2006/relationships" id="259" r:id="R29d457a517544e36"/>
    <p:sldId xmlns:r="http://schemas.openxmlformats.org/officeDocument/2006/relationships" id="260" r:id="R840e6a59bb374c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a9d32f0f14e7e" /><Relationship Type="http://schemas.openxmlformats.org/officeDocument/2006/relationships/slide" Target="/ppt/slides/slide1.xml" Id="Rb0e04b81c4554bb8" /><Relationship Type="http://schemas.openxmlformats.org/officeDocument/2006/relationships/slide" Target="/ppt/slides/slide2.xml" Id="R7b16795e7b054f0c" /><Relationship Type="http://schemas.openxmlformats.org/officeDocument/2006/relationships/slide" Target="/ppt/slides/slide3.xml" Id="R6d34e8ee6d9b4eaa" /><Relationship Type="http://schemas.openxmlformats.org/officeDocument/2006/relationships/slide" Target="/ppt/slides/slide4.xml" Id="R29d457a517544e36" /><Relationship Type="http://schemas.openxmlformats.org/officeDocument/2006/relationships/slide" Target="/ppt/slides/slide5.xml" Id="R840e6a59bb374c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d0111de80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20909538e44d8" /><Relationship Type="http://schemas.openxmlformats.org/officeDocument/2006/relationships/theme" Target="/ppt/slideMasters/theme/theme1.xml" Id="R93bc0026439f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e20909538e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024f55e89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c1dfdbb3248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5b9b42471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f5700163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4dde827a2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POSTBYGGET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POSTBYGGET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POSTBYGGET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POSTBYGGET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POSTBYGGET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POSTBYGGET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984 787 073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POSTBYGGET EIENDOM AS</a:t>
            </a:r>
          </a:p>
        </p:txBody>
      </p:sp>
    </p:spTree>
  </p:cSld>
  <p:clrMapOvr>
    <a:masterClrMapping xmlns:a="http://schemas.openxmlformats.org/drawingml/2006/main"/>
  </p:clrMapOvr>
</p:sld>
</file>