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dd30ed9a414e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13206701274372"/>
  </p:sldMasterIdLst>
  <p:sldIdLst>
    <p:sldId xmlns:r="http://schemas.openxmlformats.org/officeDocument/2006/relationships" id="256" r:id="R042c10fad16f4046"/>
    <p:sldId xmlns:r="http://schemas.openxmlformats.org/officeDocument/2006/relationships" id="257" r:id="R026e5c9e4f114f3f"/>
    <p:sldId xmlns:r="http://schemas.openxmlformats.org/officeDocument/2006/relationships" id="258" r:id="R899534166be84bdf"/>
    <p:sldId xmlns:r="http://schemas.openxmlformats.org/officeDocument/2006/relationships" id="259" r:id="R5fe07edd58f342a1"/>
    <p:sldId xmlns:r="http://schemas.openxmlformats.org/officeDocument/2006/relationships" id="260" r:id="R4a2fb4d7996741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13206701274372" /><Relationship Type="http://schemas.openxmlformats.org/officeDocument/2006/relationships/slide" Target="/ppt/slides/slide1.xml" Id="R042c10fad16f4046" /><Relationship Type="http://schemas.openxmlformats.org/officeDocument/2006/relationships/slide" Target="/ppt/slides/slide2.xml" Id="R026e5c9e4f114f3f" /><Relationship Type="http://schemas.openxmlformats.org/officeDocument/2006/relationships/slide" Target="/ppt/slides/slide3.xml" Id="R899534166be84bdf" /><Relationship Type="http://schemas.openxmlformats.org/officeDocument/2006/relationships/slide" Target="/ppt/slides/slide4.xml" Id="R5fe07edd58f342a1" /><Relationship Type="http://schemas.openxmlformats.org/officeDocument/2006/relationships/slide" Target="/ppt/slides/slide5.xml" Id="R4a2fb4d7996741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e6882b32f41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868a6b0aa4c53" /><Relationship Type="http://schemas.openxmlformats.org/officeDocument/2006/relationships/theme" Target="/ppt/slideMasters/theme/theme1.xml" Id="Rc1783a8aa6aa4f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6868a6b0aa4c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3abc398034a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c44fc6ec549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7b36002e3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9dff0d0bd40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9ef2af0d846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HAVHOTELLENE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HAVHOTELLENE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HAVHOTELLENE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HAVHOTELLENE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HAVHOTELLENE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HAVHOTELLENE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984 785 569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HAVHOTELLENE AS</a:t>
            </a:r>
          </a:p>
        </p:txBody>
      </p:sp>
    </p:spTree>
  </p:cSld>
  <p:clrMapOvr>
    <a:masterClrMapping xmlns:a="http://schemas.openxmlformats.org/drawingml/2006/main"/>
  </p:clrMapOvr>
</p:sld>
</file>