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bc65a9706f46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e1be7a8a104b94"/>
  </p:sldMasterIdLst>
  <p:sldIdLst>
    <p:sldId xmlns:r="http://schemas.openxmlformats.org/officeDocument/2006/relationships" id="256" r:id="Rff6294fb958f41ab"/>
    <p:sldId xmlns:r="http://schemas.openxmlformats.org/officeDocument/2006/relationships" id="257" r:id="R71aae6b00b99490d"/>
    <p:sldId xmlns:r="http://schemas.openxmlformats.org/officeDocument/2006/relationships" id="258" r:id="Rcd2c909d83fe44d3"/>
    <p:sldId xmlns:r="http://schemas.openxmlformats.org/officeDocument/2006/relationships" id="259" r:id="R84b3bb111fde4f2d"/>
    <p:sldId xmlns:r="http://schemas.openxmlformats.org/officeDocument/2006/relationships" id="260" r:id="R2765f041916f46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1be7a8a104b94" /><Relationship Type="http://schemas.openxmlformats.org/officeDocument/2006/relationships/slide" Target="/ppt/slides/slide1.xml" Id="Rff6294fb958f41ab" /><Relationship Type="http://schemas.openxmlformats.org/officeDocument/2006/relationships/slide" Target="/ppt/slides/slide2.xml" Id="R71aae6b00b99490d" /><Relationship Type="http://schemas.openxmlformats.org/officeDocument/2006/relationships/slide" Target="/ppt/slides/slide3.xml" Id="Rcd2c909d83fe44d3" /><Relationship Type="http://schemas.openxmlformats.org/officeDocument/2006/relationships/slide" Target="/ppt/slides/slide4.xml" Id="R84b3bb111fde4f2d" /><Relationship Type="http://schemas.openxmlformats.org/officeDocument/2006/relationships/slide" Target="/ppt/slides/slide5.xml" Id="R2765f041916f46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8cf8cc2cf4f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b5cbe7f9f4936" /><Relationship Type="http://schemas.openxmlformats.org/officeDocument/2006/relationships/theme" Target="/ppt/slideMasters/theme/theme1.xml" Id="Rdfe4565b79bd40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ab5cbe7f9f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2a2603f6643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c4c301f0544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4a6cb799d4b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b07e556f64d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3064be74f43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FRUES GATE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FRUES GATE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FRUES GATE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FRUES GATE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FRUES GATE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FRUES GATE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984 783 221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FRUES GATE 2 AS</a:t>
            </a:r>
          </a:p>
        </p:txBody>
      </p:sp>
    </p:spTree>
  </p:cSld>
  <p:clrMapOvr>
    <a:masterClrMapping xmlns:a="http://schemas.openxmlformats.org/drawingml/2006/main"/>
  </p:clrMapOvr>
</p:sld>
</file>