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4615357f044c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56be2e90a6417b"/>
  </p:sldMasterIdLst>
  <p:sldIdLst>
    <p:sldId xmlns:r="http://schemas.openxmlformats.org/officeDocument/2006/relationships" id="256" r:id="Rbc9dd3f5979b41b3"/>
    <p:sldId xmlns:r="http://schemas.openxmlformats.org/officeDocument/2006/relationships" id="257" r:id="Rf301b423e754436b"/>
    <p:sldId xmlns:r="http://schemas.openxmlformats.org/officeDocument/2006/relationships" id="258" r:id="R023c314773414785"/>
    <p:sldId xmlns:r="http://schemas.openxmlformats.org/officeDocument/2006/relationships" id="259" r:id="R389b4dcd80c54f9a"/>
    <p:sldId xmlns:r="http://schemas.openxmlformats.org/officeDocument/2006/relationships" id="260" r:id="Rc27a92833d0a40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56be2e90a6417b" /><Relationship Type="http://schemas.openxmlformats.org/officeDocument/2006/relationships/slide" Target="/ppt/slides/slide1.xml" Id="Rbc9dd3f5979b41b3" /><Relationship Type="http://schemas.openxmlformats.org/officeDocument/2006/relationships/slide" Target="/ppt/slides/slide2.xml" Id="Rf301b423e754436b" /><Relationship Type="http://schemas.openxmlformats.org/officeDocument/2006/relationships/slide" Target="/ppt/slides/slide3.xml" Id="R023c314773414785" /><Relationship Type="http://schemas.openxmlformats.org/officeDocument/2006/relationships/slide" Target="/ppt/slides/slide4.xml" Id="R389b4dcd80c54f9a" /><Relationship Type="http://schemas.openxmlformats.org/officeDocument/2006/relationships/slide" Target="/ppt/slides/slide5.xml" Id="Rc27a92833d0a40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102bddec7b47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0355623794f5d" /><Relationship Type="http://schemas.openxmlformats.org/officeDocument/2006/relationships/theme" Target="/ppt/slideMasters/theme/theme1.xml" Id="R50beed14373146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d0355623794f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514283c00943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bc6a70a624d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3be2b5e4746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30d723c5ec49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3e36f52ed49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PROTECH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PROTECH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984 772 548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PROTECH AS</a:t>
            </a:r>
          </a:p>
        </p:txBody>
      </p:sp>
    </p:spTree>
  </p:cSld>
  <p:clrMapOvr>
    <a:masterClrMapping xmlns:a="http://schemas.openxmlformats.org/drawingml/2006/main"/>
  </p:clrMapOvr>
</p:sld>
</file>