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2aeb646e1f4e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bfdede69214614"/>
  </p:sldMasterIdLst>
  <p:sldIdLst>
    <p:sldId xmlns:r="http://schemas.openxmlformats.org/officeDocument/2006/relationships" id="256" r:id="R32f8d1faec714e17"/>
    <p:sldId xmlns:r="http://schemas.openxmlformats.org/officeDocument/2006/relationships" id="257" r:id="Rd7ff519f59f94010"/>
    <p:sldId xmlns:r="http://schemas.openxmlformats.org/officeDocument/2006/relationships" id="258" r:id="R0c9b21c9c8884d2f"/>
    <p:sldId xmlns:r="http://schemas.openxmlformats.org/officeDocument/2006/relationships" id="259" r:id="R9888b066894841cd"/>
    <p:sldId xmlns:r="http://schemas.openxmlformats.org/officeDocument/2006/relationships" id="260" r:id="Re81457a203e84f3a"/>
    <p:sldId xmlns:r="http://schemas.openxmlformats.org/officeDocument/2006/relationships" id="261" r:id="R0007ca82c99e41d0"/>
    <p:sldId xmlns:r="http://schemas.openxmlformats.org/officeDocument/2006/relationships" id="262" r:id="R8392638d70364d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bfdede69214614" /><Relationship Type="http://schemas.openxmlformats.org/officeDocument/2006/relationships/slide" Target="/ppt/slides/slide1.xml" Id="R32f8d1faec714e17" /><Relationship Type="http://schemas.openxmlformats.org/officeDocument/2006/relationships/slide" Target="/ppt/slides/slide2.xml" Id="Rd7ff519f59f94010" /><Relationship Type="http://schemas.openxmlformats.org/officeDocument/2006/relationships/slide" Target="/ppt/slides/slide3.xml" Id="R0c9b21c9c8884d2f" /><Relationship Type="http://schemas.openxmlformats.org/officeDocument/2006/relationships/slide" Target="/ppt/slides/slide4.xml" Id="R9888b066894841cd" /><Relationship Type="http://schemas.openxmlformats.org/officeDocument/2006/relationships/slide" Target="/ppt/slides/slide5.xml" Id="Re81457a203e84f3a" /><Relationship Type="http://schemas.openxmlformats.org/officeDocument/2006/relationships/slide" Target="/ppt/slides/slide6.xml" Id="R0007ca82c99e41d0" /><Relationship Type="http://schemas.openxmlformats.org/officeDocument/2006/relationships/slide" Target="/ppt/slides/slide7.xml" Id="R8392638d70364d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d7a630c6394a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9b9a18f0a41aa" /><Relationship Type="http://schemas.openxmlformats.org/officeDocument/2006/relationships/theme" Target="/ppt/slideMasters/theme/theme1.xml" Id="R0482818e4d234b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89b9a18f0a41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9c58ed0c64c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cb4ef09a04a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d7bbbb82141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3ae22ca4441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ae60a62b847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bdbe12f9b4c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232d5a51542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NERGÅRD SILD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NERGÅRD SILD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NERGÅRD SILD AS ble etablert [år] og holder til i Senjahopen.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NERGÅRD SILD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NERGÅRD SILD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NERGÅRD SILD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205 541 608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−14 623 226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−13 350 083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52 244 916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186 756 977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NERGÅRD SILD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NERGÅRD FISK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NERGÅRD SILD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9386 Senjahopen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www.nergard.no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984 757 646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NERGÅRD SILD AS</a:t>
            </a:r>
          </a:p>
        </p:txBody>
      </p:sp>
    </p:spTree>
  </p:cSld>
  <p:clrMapOvr>
    <a:masterClrMapping xmlns:a="http://schemas.openxmlformats.org/drawingml/2006/main"/>
  </p:clrMapOvr>
</p:sld>
</file>