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1148937f0a4a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acec8854974b5f"/>
  </p:sldMasterIdLst>
  <p:sldIdLst>
    <p:sldId xmlns:r="http://schemas.openxmlformats.org/officeDocument/2006/relationships" id="256" r:id="R8d328113767148f4"/>
    <p:sldId xmlns:r="http://schemas.openxmlformats.org/officeDocument/2006/relationships" id="257" r:id="R1f02758f99384de8"/>
    <p:sldId xmlns:r="http://schemas.openxmlformats.org/officeDocument/2006/relationships" id="258" r:id="R0bdc8060d6ad422d"/>
    <p:sldId xmlns:r="http://schemas.openxmlformats.org/officeDocument/2006/relationships" id="259" r:id="Re33eb2fb9e604097"/>
    <p:sldId xmlns:r="http://schemas.openxmlformats.org/officeDocument/2006/relationships" id="260" r:id="R138b4989948d454d"/>
    <p:sldId xmlns:r="http://schemas.openxmlformats.org/officeDocument/2006/relationships" id="261" r:id="Rff08fae161b24a4f"/>
    <p:sldId xmlns:r="http://schemas.openxmlformats.org/officeDocument/2006/relationships" id="262" r:id="R96945cf815534c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acec8854974b5f" /><Relationship Type="http://schemas.openxmlformats.org/officeDocument/2006/relationships/slide" Target="/ppt/slides/slide1.xml" Id="R8d328113767148f4" /><Relationship Type="http://schemas.openxmlformats.org/officeDocument/2006/relationships/slide" Target="/ppt/slides/slide2.xml" Id="R1f02758f99384de8" /><Relationship Type="http://schemas.openxmlformats.org/officeDocument/2006/relationships/slide" Target="/ppt/slides/slide3.xml" Id="R0bdc8060d6ad422d" /><Relationship Type="http://schemas.openxmlformats.org/officeDocument/2006/relationships/slide" Target="/ppt/slides/slide4.xml" Id="Re33eb2fb9e604097" /><Relationship Type="http://schemas.openxmlformats.org/officeDocument/2006/relationships/slide" Target="/ppt/slides/slide5.xml" Id="R138b4989948d454d" /><Relationship Type="http://schemas.openxmlformats.org/officeDocument/2006/relationships/slide" Target="/ppt/slides/slide6.xml" Id="Rff08fae161b24a4f" /><Relationship Type="http://schemas.openxmlformats.org/officeDocument/2006/relationships/slide" Target="/ppt/slides/slide7.xml" Id="R96945cf815534c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f896a9fbc843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33b149e00479b" /><Relationship Type="http://schemas.openxmlformats.org/officeDocument/2006/relationships/theme" Target="/ppt/slideMasters/theme/theme1.xml" Id="R2e4ece1a6dd949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033b149e0047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a6e9a37e441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d1b20bf1743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63467ebb44d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88beceb164a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0e3d003a942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ac794d5364f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89b3a04e64d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WATERGUARD INTL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WATERGUARD INTL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WATERGUARD INTL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WATERGUARD INTL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WATERGUARD INTL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WATERGUARD INTL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41 897 183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−14 771 667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−12 236 247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−219 157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15 449 283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WATERGUARD INTL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 CONNECT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WATERGUARD INTL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Bragernes torg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56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984 750 862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WATERGUARD INTL AS</a:t>
            </a:r>
          </a:p>
        </p:txBody>
      </p:sp>
    </p:spTree>
  </p:cSld>
  <p:clrMapOvr>
    <a:masterClrMapping xmlns:a="http://schemas.openxmlformats.org/drawingml/2006/main"/>
  </p:clrMapOvr>
</p:sld>
</file>