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ab491fc30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936dc083c4f4f"/>
  </p:sldMasterIdLst>
  <p:sldIdLst>
    <p:sldId xmlns:r="http://schemas.openxmlformats.org/officeDocument/2006/relationships" id="256" r:id="Rc2d0599eeb334c6a"/>
    <p:sldId xmlns:r="http://schemas.openxmlformats.org/officeDocument/2006/relationships" id="257" r:id="R6e4840707f274518"/>
    <p:sldId xmlns:r="http://schemas.openxmlformats.org/officeDocument/2006/relationships" id="258" r:id="R5a29f780681a4461"/>
    <p:sldId xmlns:r="http://schemas.openxmlformats.org/officeDocument/2006/relationships" id="259" r:id="Rffd2f94ba99d417c"/>
    <p:sldId xmlns:r="http://schemas.openxmlformats.org/officeDocument/2006/relationships" id="260" r:id="R96581044260f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936dc083c4f4f" /><Relationship Type="http://schemas.openxmlformats.org/officeDocument/2006/relationships/slide" Target="/ppt/slides/slide1.xml" Id="Rc2d0599eeb334c6a" /><Relationship Type="http://schemas.openxmlformats.org/officeDocument/2006/relationships/slide" Target="/ppt/slides/slide2.xml" Id="R6e4840707f274518" /><Relationship Type="http://schemas.openxmlformats.org/officeDocument/2006/relationships/slide" Target="/ppt/slides/slide3.xml" Id="R5a29f780681a4461" /><Relationship Type="http://schemas.openxmlformats.org/officeDocument/2006/relationships/slide" Target="/ppt/slides/slide4.xml" Id="Rffd2f94ba99d417c" /><Relationship Type="http://schemas.openxmlformats.org/officeDocument/2006/relationships/slide" Target="/ppt/slides/slide5.xml" Id="R96581044260f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2b4bb3a04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f48c41944fd5" /><Relationship Type="http://schemas.openxmlformats.org/officeDocument/2006/relationships/theme" Target="/ppt/slideMasters/theme/theme1.xml" Id="R256e4c0d831141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5f48c4194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97419433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d67c081fa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e8466592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6899c697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8217b19b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HERNECO AS</a:t>
            </a:r>
          </a:p>
        </p:txBody>
      </p:sp>
    </p:spTree>
  </p:cSld>
  <p:clrMapOvr>
    <a:masterClrMapping xmlns:a="http://schemas.openxmlformats.org/drawingml/2006/main"/>
  </p:clrMapOvr>
</p:sld>
</file>