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d368a8b35647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16e2247bfe4523"/>
  </p:sldMasterIdLst>
  <p:sldIdLst>
    <p:sldId xmlns:r="http://schemas.openxmlformats.org/officeDocument/2006/relationships" id="256" r:id="Rb4ea32a0546544cf"/>
    <p:sldId xmlns:r="http://schemas.openxmlformats.org/officeDocument/2006/relationships" id="257" r:id="R664e5519ba7f4aef"/>
    <p:sldId xmlns:r="http://schemas.openxmlformats.org/officeDocument/2006/relationships" id="258" r:id="R3cb80c3365224380"/>
    <p:sldId xmlns:r="http://schemas.openxmlformats.org/officeDocument/2006/relationships" id="259" r:id="R680b7af1ba064222"/>
    <p:sldId xmlns:r="http://schemas.openxmlformats.org/officeDocument/2006/relationships" id="260" r:id="R2b97948737404134"/>
    <p:sldId xmlns:r="http://schemas.openxmlformats.org/officeDocument/2006/relationships" id="261" r:id="Rd0e9b5ff412d45a8"/>
    <p:sldId xmlns:r="http://schemas.openxmlformats.org/officeDocument/2006/relationships" id="262" r:id="R6d8c818645ad4e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16e2247bfe4523" /><Relationship Type="http://schemas.openxmlformats.org/officeDocument/2006/relationships/slide" Target="/ppt/slides/slide1.xml" Id="Rb4ea32a0546544cf" /><Relationship Type="http://schemas.openxmlformats.org/officeDocument/2006/relationships/slide" Target="/ppt/slides/slide2.xml" Id="R664e5519ba7f4aef" /><Relationship Type="http://schemas.openxmlformats.org/officeDocument/2006/relationships/slide" Target="/ppt/slides/slide3.xml" Id="R3cb80c3365224380" /><Relationship Type="http://schemas.openxmlformats.org/officeDocument/2006/relationships/slide" Target="/ppt/slides/slide4.xml" Id="R680b7af1ba064222" /><Relationship Type="http://schemas.openxmlformats.org/officeDocument/2006/relationships/slide" Target="/ppt/slides/slide5.xml" Id="R2b97948737404134" /><Relationship Type="http://schemas.openxmlformats.org/officeDocument/2006/relationships/slide" Target="/ppt/slides/slide6.xml" Id="Rd0e9b5ff412d45a8" /><Relationship Type="http://schemas.openxmlformats.org/officeDocument/2006/relationships/slide" Target="/ppt/slides/slide7.xml" Id="R6d8c818645ad4e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d7c8e2aea540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8a766dca64562" /><Relationship Type="http://schemas.openxmlformats.org/officeDocument/2006/relationships/theme" Target="/ppt/slideMasters/theme/theme1.xml" Id="R90cfeb7acc1a45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48a766dca645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372ea336144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de0acfa1f44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948e3e55f4c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f99c828344b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1cd82401045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61100a48e4f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635ed30f842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MULTITEK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MULTITEK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MULTITEK AS ble etablert [år] og holder til i Breistein.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MULTITEK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MULTITEK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MULTITEK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4 223 356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4 235 874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MULTITEK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RASMUSSEN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MULTITEK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Breisteinvegen 174B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5111 Breistein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19 48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frank@compute.no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www.compute.no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984 748 469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MULTITEK AS</a:t>
            </a:r>
          </a:p>
        </p:txBody>
      </p:sp>
    </p:spTree>
  </p:cSld>
  <p:clrMapOvr>
    <a:masterClrMapping xmlns:a="http://schemas.openxmlformats.org/drawingml/2006/main"/>
  </p:clrMapOvr>
</p:sld>
</file>