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9eac1491b64e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b13b7d555445b7"/>
  </p:sldMasterIdLst>
  <p:sldIdLst>
    <p:sldId xmlns:r="http://schemas.openxmlformats.org/officeDocument/2006/relationships" id="256" r:id="R9654c3701f1d40fc"/>
    <p:sldId xmlns:r="http://schemas.openxmlformats.org/officeDocument/2006/relationships" id="257" r:id="Ra9dff59779224e21"/>
    <p:sldId xmlns:r="http://schemas.openxmlformats.org/officeDocument/2006/relationships" id="258" r:id="R9dfda40a60c94d6a"/>
    <p:sldId xmlns:r="http://schemas.openxmlformats.org/officeDocument/2006/relationships" id="259" r:id="R1c6ff2d4022e4d7e"/>
    <p:sldId xmlns:r="http://schemas.openxmlformats.org/officeDocument/2006/relationships" id="260" r:id="Rb4e7e3c3dbc94123"/>
    <p:sldId xmlns:r="http://schemas.openxmlformats.org/officeDocument/2006/relationships" id="261" r:id="R0fd12d59028e4ae1"/>
    <p:sldId xmlns:r="http://schemas.openxmlformats.org/officeDocument/2006/relationships" id="262" r:id="Rd7213ba7e18c41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13b7d555445b7" /><Relationship Type="http://schemas.openxmlformats.org/officeDocument/2006/relationships/slide" Target="/ppt/slides/slide1.xml" Id="R9654c3701f1d40fc" /><Relationship Type="http://schemas.openxmlformats.org/officeDocument/2006/relationships/slide" Target="/ppt/slides/slide2.xml" Id="Ra9dff59779224e21" /><Relationship Type="http://schemas.openxmlformats.org/officeDocument/2006/relationships/slide" Target="/ppt/slides/slide3.xml" Id="R9dfda40a60c94d6a" /><Relationship Type="http://schemas.openxmlformats.org/officeDocument/2006/relationships/slide" Target="/ppt/slides/slide4.xml" Id="R1c6ff2d4022e4d7e" /><Relationship Type="http://schemas.openxmlformats.org/officeDocument/2006/relationships/slide" Target="/ppt/slides/slide5.xml" Id="Rb4e7e3c3dbc94123" /><Relationship Type="http://schemas.openxmlformats.org/officeDocument/2006/relationships/slide" Target="/ppt/slides/slide6.xml" Id="R0fd12d59028e4ae1" /><Relationship Type="http://schemas.openxmlformats.org/officeDocument/2006/relationships/slide" Target="/ppt/slides/slide7.xml" Id="Rd7213ba7e18c41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1b40dfb0648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3b373b7df4a60" /><Relationship Type="http://schemas.openxmlformats.org/officeDocument/2006/relationships/theme" Target="/ppt/slideMasters/theme/theme1.xml" Id="Rea2905aa408846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43b373b7df4a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8b28d444648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5e12b92d14a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36e94fcdb4e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9a804b34f4c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5b2eff31840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e33a41f1243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514eb9c8f4c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MULTITEK AS ble etablert [år] og holder til i Breistein.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5 856 462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5 865 880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FRANK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Breisteinvegen 174B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5111 Breistein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19 48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frank@compute.no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www.compute.no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984 748 469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MULTITEK AS</a:t>
            </a:r>
          </a:p>
        </p:txBody>
      </p:sp>
    </p:spTree>
  </p:cSld>
  <p:clrMapOvr>
    <a:masterClrMapping xmlns:a="http://schemas.openxmlformats.org/drawingml/2006/main"/>
  </p:clrMapOvr>
</p:sld>
</file>