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8d06609eac47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ff1502db5245c9"/>
  </p:sldMasterIdLst>
  <p:sldIdLst>
    <p:sldId xmlns:r="http://schemas.openxmlformats.org/officeDocument/2006/relationships" id="256" r:id="R08f9c4160388401c"/>
    <p:sldId xmlns:r="http://schemas.openxmlformats.org/officeDocument/2006/relationships" id="257" r:id="R7a3f30e5b7dc43ad"/>
    <p:sldId xmlns:r="http://schemas.openxmlformats.org/officeDocument/2006/relationships" id="258" r:id="R8905c8f1d7884d01"/>
    <p:sldId xmlns:r="http://schemas.openxmlformats.org/officeDocument/2006/relationships" id="259" r:id="R278e3c50bd95422c"/>
    <p:sldId xmlns:r="http://schemas.openxmlformats.org/officeDocument/2006/relationships" id="260" r:id="R1ac1eadfa6a74663"/>
    <p:sldId xmlns:r="http://schemas.openxmlformats.org/officeDocument/2006/relationships" id="261" r:id="R1da48d8535144f32"/>
    <p:sldId xmlns:r="http://schemas.openxmlformats.org/officeDocument/2006/relationships" id="262" r:id="R996702f3adf149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ff1502db5245c9" /><Relationship Type="http://schemas.openxmlformats.org/officeDocument/2006/relationships/slide" Target="/ppt/slides/slide1.xml" Id="R08f9c4160388401c" /><Relationship Type="http://schemas.openxmlformats.org/officeDocument/2006/relationships/slide" Target="/ppt/slides/slide2.xml" Id="R7a3f30e5b7dc43ad" /><Relationship Type="http://schemas.openxmlformats.org/officeDocument/2006/relationships/slide" Target="/ppt/slides/slide3.xml" Id="R8905c8f1d7884d01" /><Relationship Type="http://schemas.openxmlformats.org/officeDocument/2006/relationships/slide" Target="/ppt/slides/slide4.xml" Id="R278e3c50bd95422c" /><Relationship Type="http://schemas.openxmlformats.org/officeDocument/2006/relationships/slide" Target="/ppt/slides/slide5.xml" Id="R1ac1eadfa6a74663" /><Relationship Type="http://schemas.openxmlformats.org/officeDocument/2006/relationships/slide" Target="/ppt/slides/slide6.xml" Id="R1da48d8535144f32" /><Relationship Type="http://schemas.openxmlformats.org/officeDocument/2006/relationships/slide" Target="/ppt/slides/slide7.xml" Id="R996702f3adf149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35489c122a49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88f8cb6951465d" /><Relationship Type="http://schemas.openxmlformats.org/officeDocument/2006/relationships/theme" Target="/ppt/slideMasters/theme/theme1.xml" Id="R9740e31d847c45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88f8cb695146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d43797a4a94a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747ad8a40942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ce115012f647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0ac5c56dfd4c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9c46e927fe43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e7c083f58b43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17ef24db9f4a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SVERRE ROALD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SVERRE ROALD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ROALD AS ble etablert [år] og holder til i Vigra.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SVERRE ROALD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SVERRE ROALD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SVERRE ROALD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51 015 550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481 629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133 955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19 304 587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29 886 802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SVERRE ROALD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ROALD EIGEDOM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SVERRE ROALD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Gjøsund, Nørestranda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6040 Vigra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18 94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post@roald.no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www.roald.no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984 747 039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SVERRE ROALD AS</a:t>
            </a:r>
          </a:p>
        </p:txBody>
      </p:sp>
    </p:spTree>
  </p:cSld>
  <p:clrMapOvr>
    <a:masterClrMapping xmlns:a="http://schemas.openxmlformats.org/drawingml/2006/main"/>
  </p:clrMapOvr>
</p:sld>
</file>