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c68b4339a34d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0d90f3ee5647fb"/>
  </p:sldMasterIdLst>
  <p:sldIdLst>
    <p:sldId xmlns:r="http://schemas.openxmlformats.org/officeDocument/2006/relationships" id="256" r:id="R366849a040f64ada"/>
    <p:sldId xmlns:r="http://schemas.openxmlformats.org/officeDocument/2006/relationships" id="257" r:id="Rd33e14380ac74cde"/>
    <p:sldId xmlns:r="http://schemas.openxmlformats.org/officeDocument/2006/relationships" id="258" r:id="R388e16652a474e27"/>
    <p:sldId xmlns:r="http://schemas.openxmlformats.org/officeDocument/2006/relationships" id="259" r:id="R9779b9205f2b4428"/>
    <p:sldId xmlns:r="http://schemas.openxmlformats.org/officeDocument/2006/relationships" id="260" r:id="R851d1f7a4ee141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0d90f3ee5647fb" /><Relationship Type="http://schemas.openxmlformats.org/officeDocument/2006/relationships/slide" Target="/ppt/slides/slide1.xml" Id="R366849a040f64ada" /><Relationship Type="http://schemas.openxmlformats.org/officeDocument/2006/relationships/slide" Target="/ppt/slides/slide2.xml" Id="Rd33e14380ac74cde" /><Relationship Type="http://schemas.openxmlformats.org/officeDocument/2006/relationships/slide" Target="/ppt/slides/slide3.xml" Id="R388e16652a474e27" /><Relationship Type="http://schemas.openxmlformats.org/officeDocument/2006/relationships/slide" Target="/ppt/slides/slide4.xml" Id="R9779b9205f2b4428" /><Relationship Type="http://schemas.openxmlformats.org/officeDocument/2006/relationships/slide" Target="/ppt/slides/slide5.xml" Id="R851d1f7a4ee141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4039dd9dc541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1023686b846ec" /><Relationship Type="http://schemas.openxmlformats.org/officeDocument/2006/relationships/theme" Target="/ppt/slideMasters/theme/theme1.xml" Id="R7c1675a909b244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91023686b846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fe277797b49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f02e8604e44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8743a0a4042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9a0350c1f48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e4b5e950d4a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BEST DETALJ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DETALJ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BEST DETALJ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DETALJ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DETALJ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DETALJ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984 745 133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DETALJ AS</a:t>
            </a:r>
          </a:p>
        </p:txBody>
      </p:sp>
    </p:spTree>
  </p:cSld>
  <p:clrMapOvr>
    <a:masterClrMapping xmlns:a="http://schemas.openxmlformats.org/drawingml/2006/main"/>
  </p:clrMapOvr>
</p:sld>
</file>