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d77e5c417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ea8b75b8374e35"/>
  </p:sldMasterIdLst>
  <p:sldIdLst>
    <p:sldId xmlns:r="http://schemas.openxmlformats.org/officeDocument/2006/relationships" id="256" r:id="R43055b96807a4349"/>
    <p:sldId xmlns:r="http://schemas.openxmlformats.org/officeDocument/2006/relationships" id="257" r:id="Rd02a35a24ed945f3"/>
    <p:sldId xmlns:r="http://schemas.openxmlformats.org/officeDocument/2006/relationships" id="258" r:id="R654ebc54d18d487b"/>
    <p:sldId xmlns:r="http://schemas.openxmlformats.org/officeDocument/2006/relationships" id="259" r:id="Rc466f310af674e2a"/>
    <p:sldId xmlns:r="http://schemas.openxmlformats.org/officeDocument/2006/relationships" id="260" r:id="R6281aa0c326f4c99"/>
    <p:sldId xmlns:r="http://schemas.openxmlformats.org/officeDocument/2006/relationships" id="261" r:id="R98a9e2953bf544b0"/>
    <p:sldId xmlns:r="http://schemas.openxmlformats.org/officeDocument/2006/relationships" id="262" r:id="Rc470327764fd42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a8b75b8374e35" /><Relationship Type="http://schemas.openxmlformats.org/officeDocument/2006/relationships/slide" Target="/ppt/slides/slide1.xml" Id="R43055b96807a4349" /><Relationship Type="http://schemas.openxmlformats.org/officeDocument/2006/relationships/slide" Target="/ppt/slides/slide2.xml" Id="Rd02a35a24ed945f3" /><Relationship Type="http://schemas.openxmlformats.org/officeDocument/2006/relationships/slide" Target="/ppt/slides/slide3.xml" Id="R654ebc54d18d487b" /><Relationship Type="http://schemas.openxmlformats.org/officeDocument/2006/relationships/slide" Target="/ppt/slides/slide4.xml" Id="Rc466f310af674e2a" /><Relationship Type="http://schemas.openxmlformats.org/officeDocument/2006/relationships/slide" Target="/ppt/slides/slide5.xml" Id="R6281aa0c326f4c99" /><Relationship Type="http://schemas.openxmlformats.org/officeDocument/2006/relationships/slide" Target="/ppt/slides/slide6.xml" Id="R98a9e2953bf544b0" /><Relationship Type="http://schemas.openxmlformats.org/officeDocument/2006/relationships/slide" Target="/ppt/slides/slide7.xml" Id="Rc470327764fd42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e060e8c6847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5aa0155fc4a76" /><Relationship Type="http://schemas.openxmlformats.org/officeDocument/2006/relationships/theme" Target="/ppt/slideMasters/theme/theme1.xml" Id="R7eb0376b50fb42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e5aa0155fc4a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cb00d56b94b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8c7bbbf23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0edcd83b34d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bc123fec649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38f26a0cf45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46a22f88646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2fcce66ce4b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 BARDEN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 BARDEN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 BARDEN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 BARDEN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 BARDEN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 BARDEN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6 304 535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 BARDEN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 BARDEN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Skjernøyveien 472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4516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984 742 622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 BARDEN AS</a:t>
            </a:r>
          </a:p>
        </p:txBody>
      </p:sp>
    </p:spTree>
  </p:cSld>
  <p:clrMapOvr>
    <a:masterClrMapping xmlns:a="http://schemas.openxmlformats.org/drawingml/2006/main"/>
  </p:clrMapOvr>
</p:sld>
</file>