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5ff28a6e1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0d31a7de9a4f01"/>
  </p:sldMasterIdLst>
  <p:sldIdLst>
    <p:sldId xmlns:r="http://schemas.openxmlformats.org/officeDocument/2006/relationships" id="256" r:id="R7c455bc77947491d"/>
    <p:sldId xmlns:r="http://schemas.openxmlformats.org/officeDocument/2006/relationships" id="257" r:id="Ra04cd2a1a16f4dc0"/>
    <p:sldId xmlns:r="http://schemas.openxmlformats.org/officeDocument/2006/relationships" id="258" r:id="R8693bdaeda3241f4"/>
    <p:sldId xmlns:r="http://schemas.openxmlformats.org/officeDocument/2006/relationships" id="259" r:id="R88b517b093c64516"/>
    <p:sldId xmlns:r="http://schemas.openxmlformats.org/officeDocument/2006/relationships" id="260" r:id="R4304c85456a44b6e"/>
    <p:sldId xmlns:r="http://schemas.openxmlformats.org/officeDocument/2006/relationships" id="261" r:id="R097efd68800446cf"/>
    <p:sldId xmlns:r="http://schemas.openxmlformats.org/officeDocument/2006/relationships" id="262" r:id="Rd4633258018d41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d31a7de9a4f01" /><Relationship Type="http://schemas.openxmlformats.org/officeDocument/2006/relationships/slide" Target="/ppt/slides/slide1.xml" Id="R7c455bc77947491d" /><Relationship Type="http://schemas.openxmlformats.org/officeDocument/2006/relationships/slide" Target="/ppt/slides/slide2.xml" Id="Ra04cd2a1a16f4dc0" /><Relationship Type="http://schemas.openxmlformats.org/officeDocument/2006/relationships/slide" Target="/ppt/slides/slide3.xml" Id="R8693bdaeda3241f4" /><Relationship Type="http://schemas.openxmlformats.org/officeDocument/2006/relationships/slide" Target="/ppt/slides/slide4.xml" Id="R88b517b093c64516" /><Relationship Type="http://schemas.openxmlformats.org/officeDocument/2006/relationships/slide" Target="/ppt/slides/slide5.xml" Id="R4304c85456a44b6e" /><Relationship Type="http://schemas.openxmlformats.org/officeDocument/2006/relationships/slide" Target="/ppt/slides/slide6.xml" Id="R097efd68800446cf" /><Relationship Type="http://schemas.openxmlformats.org/officeDocument/2006/relationships/slide" Target="/ppt/slides/slide7.xml" Id="Rd4633258018d41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658d1fb6e43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5819e771049cb" /><Relationship Type="http://schemas.openxmlformats.org/officeDocument/2006/relationships/theme" Target="/ppt/slideMasters/theme/theme1.xml" Id="Rc88fd0a60c2f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5819e7710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521fdf02d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4f73539af41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f5da8d62d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1d79666c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47ca1747c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84ce2e52a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c65a96b1c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SANDNESSJØEN PARKERINGSHUS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SANDNESSJØEN PARKERINGSHUS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1 779 995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5 617 545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SØRRA EIENDOM AS  –  95,3 %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 HOLDING SANDNESSJØEN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 WILDENVEYS GT. 1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 Kjøpesenter, plan 3, Torolv Kveldulvsons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8800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SANDNESSJØEN PARKERINGSHUS AS</a:t>
            </a:r>
          </a:p>
        </p:txBody>
      </p:sp>
    </p:spTree>
  </p:cSld>
  <p:clrMapOvr>
    <a:masterClrMapping xmlns:a="http://schemas.openxmlformats.org/drawingml/2006/main"/>
  </p:clrMapOvr>
</p:sld>
</file>