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7025626ddd46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278e01e3ac42d9"/>
  </p:sldMasterIdLst>
  <p:sldIdLst>
    <p:sldId xmlns:r="http://schemas.openxmlformats.org/officeDocument/2006/relationships" id="256" r:id="R2cfb8db3829e4898"/>
    <p:sldId xmlns:r="http://schemas.openxmlformats.org/officeDocument/2006/relationships" id="257" r:id="R1384e355f0b0420b"/>
    <p:sldId xmlns:r="http://schemas.openxmlformats.org/officeDocument/2006/relationships" id="258" r:id="R46c3daf170b440d3"/>
    <p:sldId xmlns:r="http://schemas.openxmlformats.org/officeDocument/2006/relationships" id="259" r:id="R84dc64b0247a43f9"/>
    <p:sldId xmlns:r="http://schemas.openxmlformats.org/officeDocument/2006/relationships" id="260" r:id="Rb8e815290aa04a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278e01e3ac42d9" /><Relationship Type="http://schemas.openxmlformats.org/officeDocument/2006/relationships/slide" Target="/ppt/slides/slide1.xml" Id="R2cfb8db3829e4898" /><Relationship Type="http://schemas.openxmlformats.org/officeDocument/2006/relationships/slide" Target="/ppt/slides/slide2.xml" Id="R1384e355f0b0420b" /><Relationship Type="http://schemas.openxmlformats.org/officeDocument/2006/relationships/slide" Target="/ppt/slides/slide3.xml" Id="R46c3daf170b440d3" /><Relationship Type="http://schemas.openxmlformats.org/officeDocument/2006/relationships/slide" Target="/ppt/slides/slide4.xml" Id="R84dc64b0247a43f9" /><Relationship Type="http://schemas.openxmlformats.org/officeDocument/2006/relationships/slide" Target="/ppt/slides/slide5.xml" Id="Rb8e815290aa04a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85424bdc7244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bfdc0d85947d7" /><Relationship Type="http://schemas.openxmlformats.org/officeDocument/2006/relationships/theme" Target="/ppt/slideMasters/theme/theme1.xml" Id="Rf30890c57bd54f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fbfdc0d85947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36ffb283f43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e684ba2c745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798530d7246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bb43da25d42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c250342ed44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SJØÅSEN DAGSENTER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SJØÅSEN DAGSENTER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SJØÅSEN DAGSENTER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SJØÅSEN DAGSENTER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SJØÅSEN DAGSENTER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SJØÅSEN DAGSENTER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984 739 494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SJØÅSEN DAGSENTER AS</a:t>
            </a:r>
          </a:p>
        </p:txBody>
      </p:sp>
    </p:spTree>
  </p:cSld>
  <p:clrMapOvr>
    <a:masterClrMapping xmlns:a="http://schemas.openxmlformats.org/drawingml/2006/main"/>
  </p:clrMapOvr>
</p:sld>
</file>