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cee19b728a4a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cbd54ee732484d"/>
  </p:sldMasterIdLst>
  <p:sldIdLst>
    <p:sldId xmlns:r="http://schemas.openxmlformats.org/officeDocument/2006/relationships" id="256" r:id="R910d5f65414a4033"/>
    <p:sldId xmlns:r="http://schemas.openxmlformats.org/officeDocument/2006/relationships" id="257" r:id="R959f4199c627492a"/>
    <p:sldId xmlns:r="http://schemas.openxmlformats.org/officeDocument/2006/relationships" id="258" r:id="R084b886232a447fb"/>
    <p:sldId xmlns:r="http://schemas.openxmlformats.org/officeDocument/2006/relationships" id="259" r:id="Rafa0f2e51f194f78"/>
    <p:sldId xmlns:r="http://schemas.openxmlformats.org/officeDocument/2006/relationships" id="260" r:id="Rb8a88ef890374708"/>
    <p:sldId xmlns:r="http://schemas.openxmlformats.org/officeDocument/2006/relationships" id="261" r:id="R3fb3c54c9e87428c"/>
    <p:sldId xmlns:r="http://schemas.openxmlformats.org/officeDocument/2006/relationships" id="262" r:id="R8705e495251f40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cbd54ee732484d" /><Relationship Type="http://schemas.openxmlformats.org/officeDocument/2006/relationships/slide" Target="/ppt/slides/slide1.xml" Id="R910d5f65414a4033" /><Relationship Type="http://schemas.openxmlformats.org/officeDocument/2006/relationships/slide" Target="/ppt/slides/slide2.xml" Id="R959f4199c627492a" /><Relationship Type="http://schemas.openxmlformats.org/officeDocument/2006/relationships/slide" Target="/ppt/slides/slide3.xml" Id="R084b886232a447fb" /><Relationship Type="http://schemas.openxmlformats.org/officeDocument/2006/relationships/slide" Target="/ppt/slides/slide4.xml" Id="Rafa0f2e51f194f78" /><Relationship Type="http://schemas.openxmlformats.org/officeDocument/2006/relationships/slide" Target="/ppt/slides/slide5.xml" Id="Rb8a88ef890374708" /><Relationship Type="http://schemas.openxmlformats.org/officeDocument/2006/relationships/slide" Target="/ppt/slides/slide6.xml" Id="R3fb3c54c9e87428c" /><Relationship Type="http://schemas.openxmlformats.org/officeDocument/2006/relationships/slide" Target="/ppt/slides/slide7.xml" Id="R8705e495251f40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fc5f4a809846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9c55ea09747c9" /><Relationship Type="http://schemas.openxmlformats.org/officeDocument/2006/relationships/theme" Target="/ppt/slideMasters/theme/theme1.xml" Id="Rcae21371f8bf4a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a9c55ea09747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d4e6bc16943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65fe89a6a42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57cf5e1aa4e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37255ac7749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e238fb0fa42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83110f5cb49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ce8f4baa04a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AIBEL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AIBEL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AIBEL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AIBEL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AIBEL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AIBEL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19 030 073 453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1 302 813 963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1 150 811 297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3 731 310 932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14 664 963 485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AIBEL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AIBEL HOLDING III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AIBEL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Svanholmen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85 27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www.aibel.com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984 735 227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AIBEL AS</a:t>
            </a:r>
          </a:p>
        </p:txBody>
      </p:sp>
    </p:spTree>
  </p:cSld>
  <p:clrMapOvr>
    <a:masterClrMapping xmlns:a="http://schemas.openxmlformats.org/drawingml/2006/main"/>
  </p:clrMapOvr>
</p:sld>
</file>