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dbee969ef4a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87dda5081f47f2"/>
  </p:sldMasterIdLst>
  <p:sldIdLst>
    <p:sldId xmlns:r="http://schemas.openxmlformats.org/officeDocument/2006/relationships" id="256" r:id="Rbef5add6157e4249"/>
    <p:sldId xmlns:r="http://schemas.openxmlformats.org/officeDocument/2006/relationships" id="257" r:id="R0834585e64424a06"/>
    <p:sldId xmlns:r="http://schemas.openxmlformats.org/officeDocument/2006/relationships" id="258" r:id="Rea673d51c9ab4f2d"/>
    <p:sldId xmlns:r="http://schemas.openxmlformats.org/officeDocument/2006/relationships" id="259" r:id="R781481f456e945d6"/>
    <p:sldId xmlns:r="http://schemas.openxmlformats.org/officeDocument/2006/relationships" id="260" r:id="Rb93437b022834c91"/>
    <p:sldId xmlns:r="http://schemas.openxmlformats.org/officeDocument/2006/relationships" id="261" r:id="R6cd9872800b34672"/>
    <p:sldId xmlns:r="http://schemas.openxmlformats.org/officeDocument/2006/relationships" id="262" r:id="R4dd55fb32db9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87dda5081f47f2" /><Relationship Type="http://schemas.openxmlformats.org/officeDocument/2006/relationships/slide" Target="/ppt/slides/slide1.xml" Id="Rbef5add6157e4249" /><Relationship Type="http://schemas.openxmlformats.org/officeDocument/2006/relationships/slide" Target="/ppt/slides/slide2.xml" Id="R0834585e64424a06" /><Relationship Type="http://schemas.openxmlformats.org/officeDocument/2006/relationships/slide" Target="/ppt/slides/slide3.xml" Id="Rea673d51c9ab4f2d" /><Relationship Type="http://schemas.openxmlformats.org/officeDocument/2006/relationships/slide" Target="/ppt/slides/slide4.xml" Id="R781481f456e945d6" /><Relationship Type="http://schemas.openxmlformats.org/officeDocument/2006/relationships/slide" Target="/ppt/slides/slide5.xml" Id="Rb93437b022834c91" /><Relationship Type="http://schemas.openxmlformats.org/officeDocument/2006/relationships/slide" Target="/ppt/slides/slide6.xml" Id="R6cd9872800b34672" /><Relationship Type="http://schemas.openxmlformats.org/officeDocument/2006/relationships/slide" Target="/ppt/slides/slide7.xml" Id="R4dd55fb32db9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e1d0204ac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7d7525a964876" /><Relationship Type="http://schemas.openxmlformats.org/officeDocument/2006/relationships/theme" Target="/ppt/slideMasters/theme/theme1.xml" Id="Rb4dce418adef46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7d7525a9648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8c21b1e747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5aac640944c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fb5db2149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8b670e5e440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303c6fde445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f0c5724d54d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031e76b9b4f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LUSA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LUSA HOLDING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16 226 875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16 242 467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DAG MAGNAR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Kongsvingerveg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984 733 402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LUSA HOLDING AS</a:t>
            </a:r>
          </a:p>
        </p:txBody>
      </p:sp>
    </p:spTree>
  </p:cSld>
  <p:clrMapOvr>
    <a:masterClrMapping xmlns:a="http://schemas.openxmlformats.org/drawingml/2006/main"/>
  </p:clrMapOvr>
</p:sld>
</file>