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7e8262535943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1542d7fa184f17"/>
  </p:sldMasterIdLst>
  <p:sldIdLst>
    <p:sldId xmlns:r="http://schemas.openxmlformats.org/officeDocument/2006/relationships" id="256" r:id="Ra25482a601304903"/>
    <p:sldId xmlns:r="http://schemas.openxmlformats.org/officeDocument/2006/relationships" id="257" r:id="Rca42985f488f4e2e"/>
    <p:sldId xmlns:r="http://schemas.openxmlformats.org/officeDocument/2006/relationships" id="258" r:id="R97b1513af1894524"/>
    <p:sldId xmlns:r="http://schemas.openxmlformats.org/officeDocument/2006/relationships" id="259" r:id="Rf491ce61e1c64a5a"/>
    <p:sldId xmlns:r="http://schemas.openxmlformats.org/officeDocument/2006/relationships" id="260" r:id="R199fa1b74e564127"/>
    <p:sldId xmlns:r="http://schemas.openxmlformats.org/officeDocument/2006/relationships" id="261" r:id="R1e3bdbdfa99c4f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1542d7fa184f17" /><Relationship Type="http://schemas.openxmlformats.org/officeDocument/2006/relationships/slide" Target="/ppt/slides/slide1.xml" Id="Ra25482a601304903" /><Relationship Type="http://schemas.openxmlformats.org/officeDocument/2006/relationships/slide" Target="/ppt/slides/slide2.xml" Id="Rca42985f488f4e2e" /><Relationship Type="http://schemas.openxmlformats.org/officeDocument/2006/relationships/slide" Target="/ppt/slides/slide3.xml" Id="R97b1513af1894524" /><Relationship Type="http://schemas.openxmlformats.org/officeDocument/2006/relationships/slide" Target="/ppt/slides/slide4.xml" Id="Rf491ce61e1c64a5a" /><Relationship Type="http://schemas.openxmlformats.org/officeDocument/2006/relationships/slide" Target="/ppt/slides/slide5.xml" Id="R199fa1b74e564127" /><Relationship Type="http://schemas.openxmlformats.org/officeDocument/2006/relationships/slide" Target="/ppt/slides/slide6.xml" Id="R1e3bdbdfa99c4f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a1a844222348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0ea9ebb1242e2" /><Relationship Type="http://schemas.openxmlformats.org/officeDocument/2006/relationships/theme" Target="/ppt/slideMasters/theme/theme1.xml" Id="R4c127055534746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30ea9ebb1242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dce7ef60a43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7a39715a0a4f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b0af62d3af42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c277776ae4c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9dcf7507f43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0e08441e9f42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 YRKESAKADEMI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YRKESAKADEMI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 YRKESAKADEMI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YRKESAKADEMI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YRKESAKADEMI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YRKESAKADEMI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14 718 119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−2 116 219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−1 670 873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2 386 973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5 840 621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YRKESAKADEMI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984 732 066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YRKESAKADEMI AS</a:t>
            </a:r>
          </a:p>
        </p:txBody>
      </p:sp>
    </p:spTree>
  </p:cSld>
  <p:clrMapOvr>
    <a:masterClrMapping xmlns:a="http://schemas.openxmlformats.org/drawingml/2006/main"/>
  </p:clrMapOvr>
</p:sld>
</file>