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d24a29f78e40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f162bfdb1e427d"/>
  </p:sldMasterIdLst>
  <p:sldIdLst>
    <p:sldId xmlns:r="http://schemas.openxmlformats.org/officeDocument/2006/relationships" id="256" r:id="R02d184eecc7641fe"/>
    <p:sldId xmlns:r="http://schemas.openxmlformats.org/officeDocument/2006/relationships" id="257" r:id="R0741bf479fd94e0f"/>
    <p:sldId xmlns:r="http://schemas.openxmlformats.org/officeDocument/2006/relationships" id="258" r:id="R13334917028f4ade"/>
    <p:sldId xmlns:r="http://schemas.openxmlformats.org/officeDocument/2006/relationships" id="259" r:id="Rf298da7eec9e4c82"/>
    <p:sldId xmlns:r="http://schemas.openxmlformats.org/officeDocument/2006/relationships" id="260" r:id="R9c784cb1946948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f162bfdb1e427d" /><Relationship Type="http://schemas.openxmlformats.org/officeDocument/2006/relationships/slide" Target="/ppt/slides/slide1.xml" Id="R02d184eecc7641fe" /><Relationship Type="http://schemas.openxmlformats.org/officeDocument/2006/relationships/slide" Target="/ppt/slides/slide2.xml" Id="R0741bf479fd94e0f" /><Relationship Type="http://schemas.openxmlformats.org/officeDocument/2006/relationships/slide" Target="/ppt/slides/slide3.xml" Id="R13334917028f4ade" /><Relationship Type="http://schemas.openxmlformats.org/officeDocument/2006/relationships/slide" Target="/ppt/slides/slide4.xml" Id="Rf298da7eec9e4c82" /><Relationship Type="http://schemas.openxmlformats.org/officeDocument/2006/relationships/slide" Target="/ppt/slides/slide5.xml" Id="R9c784cb1946948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ea9e815b0449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707c69edc42a2" /><Relationship Type="http://schemas.openxmlformats.org/officeDocument/2006/relationships/theme" Target="/ppt/slideMasters/theme/theme1.xml" Id="R891b9fc0cdb544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2707c69edc42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73ea4b5ac49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815617a6840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5b9a4109c45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85c04baf840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85d37b41b4c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QUILTEKROKEN BERGEN SYMASKINSSENTER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QUILTEKROKEN BERGEN SYMASKINSSENTER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QUILTEKROKEN BERGEN SYMASKINSSENTER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QUILTEKROKEN BERGEN SYMASKINSSENTER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QUILTEKROKEN BERGEN SYMASKINSSENTER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QUILTEKROKEN BERGEN SYMASKINSSENTER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984 730 950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QUILTEKROKEN BERGEN SYMASKINSSENTER AS</a:t>
            </a:r>
          </a:p>
        </p:txBody>
      </p:sp>
    </p:spTree>
  </p:cSld>
  <p:clrMapOvr>
    <a:masterClrMapping xmlns:a="http://schemas.openxmlformats.org/drawingml/2006/main"/>
  </p:clrMapOvr>
</p:sld>
</file>