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3ddcf7fd024e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cba1ead992412c"/>
  </p:sldMasterIdLst>
  <p:sldIdLst>
    <p:sldId xmlns:r="http://schemas.openxmlformats.org/officeDocument/2006/relationships" id="256" r:id="Rfb1ffe01ef704488"/>
    <p:sldId xmlns:r="http://schemas.openxmlformats.org/officeDocument/2006/relationships" id="257" r:id="R60e91c8fa6e9496d"/>
    <p:sldId xmlns:r="http://schemas.openxmlformats.org/officeDocument/2006/relationships" id="258" r:id="R30c906d8f9d44fc8"/>
    <p:sldId xmlns:r="http://schemas.openxmlformats.org/officeDocument/2006/relationships" id="259" r:id="R5df35acdd8a84965"/>
    <p:sldId xmlns:r="http://schemas.openxmlformats.org/officeDocument/2006/relationships" id="260" r:id="Rd2e5d54cc031456d"/>
    <p:sldId xmlns:r="http://schemas.openxmlformats.org/officeDocument/2006/relationships" id="261" r:id="R652f18ab926547f9"/>
    <p:sldId xmlns:r="http://schemas.openxmlformats.org/officeDocument/2006/relationships" id="262" r:id="Ra2b2b002c8844e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cba1ead992412c" /><Relationship Type="http://schemas.openxmlformats.org/officeDocument/2006/relationships/slide" Target="/ppt/slides/slide1.xml" Id="Rfb1ffe01ef704488" /><Relationship Type="http://schemas.openxmlformats.org/officeDocument/2006/relationships/slide" Target="/ppt/slides/slide2.xml" Id="R60e91c8fa6e9496d" /><Relationship Type="http://schemas.openxmlformats.org/officeDocument/2006/relationships/slide" Target="/ppt/slides/slide3.xml" Id="R30c906d8f9d44fc8" /><Relationship Type="http://schemas.openxmlformats.org/officeDocument/2006/relationships/slide" Target="/ppt/slides/slide4.xml" Id="R5df35acdd8a84965" /><Relationship Type="http://schemas.openxmlformats.org/officeDocument/2006/relationships/slide" Target="/ppt/slides/slide5.xml" Id="Rd2e5d54cc031456d" /><Relationship Type="http://schemas.openxmlformats.org/officeDocument/2006/relationships/slide" Target="/ppt/slides/slide6.xml" Id="R652f18ab926547f9" /><Relationship Type="http://schemas.openxmlformats.org/officeDocument/2006/relationships/slide" Target="/ppt/slides/slide7.xml" Id="Ra2b2b002c8844e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6c57f40114f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8e6cacf484da9" /><Relationship Type="http://schemas.openxmlformats.org/officeDocument/2006/relationships/theme" Target="/ppt/slideMasters/theme/theme1.xml" Id="Radd5c737864b4b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a8e6cacf484d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b9fac6a2a44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f99a8e5a84a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e1ab8c0604b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8df066cb64d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3335421e344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442d0cb1148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c7cca979a4e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−7 905 106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ELI JENNIE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984 727 593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AKION AS</a:t>
            </a:r>
          </a:p>
        </p:txBody>
      </p:sp>
    </p:spTree>
  </p:cSld>
  <p:clrMapOvr>
    <a:masterClrMapping xmlns:a="http://schemas.openxmlformats.org/drawingml/2006/main"/>
  </p:clrMapOvr>
</p:sld>
</file>