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1ed35e7af84c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696f2849164210"/>
  </p:sldMasterIdLst>
  <p:sldIdLst>
    <p:sldId xmlns:r="http://schemas.openxmlformats.org/officeDocument/2006/relationships" id="256" r:id="Rdee6849253a04b1b"/>
    <p:sldId xmlns:r="http://schemas.openxmlformats.org/officeDocument/2006/relationships" id="257" r:id="R72d4fe51cb6a4ad8"/>
    <p:sldId xmlns:r="http://schemas.openxmlformats.org/officeDocument/2006/relationships" id="258" r:id="R6ec42b87f8e74421"/>
    <p:sldId xmlns:r="http://schemas.openxmlformats.org/officeDocument/2006/relationships" id="259" r:id="Ref05349fc7aa409e"/>
    <p:sldId xmlns:r="http://schemas.openxmlformats.org/officeDocument/2006/relationships" id="260" r:id="R01f7e3ad79e54f4e"/>
    <p:sldId xmlns:r="http://schemas.openxmlformats.org/officeDocument/2006/relationships" id="261" r:id="R0e86550dd3284f07"/>
    <p:sldId xmlns:r="http://schemas.openxmlformats.org/officeDocument/2006/relationships" id="262" r:id="R97d90c45234146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696f2849164210" /><Relationship Type="http://schemas.openxmlformats.org/officeDocument/2006/relationships/slide" Target="/ppt/slides/slide1.xml" Id="Rdee6849253a04b1b" /><Relationship Type="http://schemas.openxmlformats.org/officeDocument/2006/relationships/slide" Target="/ppt/slides/slide2.xml" Id="R72d4fe51cb6a4ad8" /><Relationship Type="http://schemas.openxmlformats.org/officeDocument/2006/relationships/slide" Target="/ppt/slides/slide3.xml" Id="R6ec42b87f8e74421" /><Relationship Type="http://schemas.openxmlformats.org/officeDocument/2006/relationships/slide" Target="/ppt/slides/slide4.xml" Id="Ref05349fc7aa409e" /><Relationship Type="http://schemas.openxmlformats.org/officeDocument/2006/relationships/slide" Target="/ppt/slides/slide5.xml" Id="R01f7e3ad79e54f4e" /><Relationship Type="http://schemas.openxmlformats.org/officeDocument/2006/relationships/slide" Target="/ppt/slides/slide6.xml" Id="R0e86550dd3284f07" /><Relationship Type="http://schemas.openxmlformats.org/officeDocument/2006/relationships/slide" Target="/ppt/slides/slide7.xml" Id="R97d90c45234146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2982fa0d464f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332445a8d478c" /><Relationship Type="http://schemas.openxmlformats.org/officeDocument/2006/relationships/theme" Target="/ppt/slideMasters/theme/theme1.xml" Id="R00524da12d4941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4332445a8d47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c592265a542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1d9e24c284c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3d36ba8a247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032383efd49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62366828843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45fdc79ec42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42fdfe17d42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ÅSHEIM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ÅSHEIM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ÅSHEIM INVEST AS ble etablert [år] og holder til i Meisingset.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ÅSHEIM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ÅSHEIM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ÅSHEIM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227 480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−438 461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345 812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21 973 785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22 142 472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ÅSHEIM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SIRA ODD HARRY  –  54,0 %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SÆTERLI TURID  –  46,0 %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ÅSHEIM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Rottåsvegen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6628 Meisingset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53 45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ohsira@sunndals.net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984 724 470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ÅSHEIM INVEST AS</a:t>
            </a:r>
          </a:p>
        </p:txBody>
      </p:sp>
    </p:spTree>
  </p:cSld>
  <p:clrMapOvr>
    <a:masterClrMapping xmlns:a="http://schemas.openxmlformats.org/drawingml/2006/main"/>
  </p:clrMapOvr>
</p:sld>
</file>