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0651c3650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f84034e1a47fc"/>
  </p:sldMasterIdLst>
  <p:sldIdLst>
    <p:sldId xmlns:r="http://schemas.openxmlformats.org/officeDocument/2006/relationships" id="256" r:id="R0033f45dd4bd4f40"/>
    <p:sldId xmlns:r="http://schemas.openxmlformats.org/officeDocument/2006/relationships" id="257" r:id="Reecd44add5244416"/>
    <p:sldId xmlns:r="http://schemas.openxmlformats.org/officeDocument/2006/relationships" id="258" r:id="R28ec7d15c0874c01"/>
    <p:sldId xmlns:r="http://schemas.openxmlformats.org/officeDocument/2006/relationships" id="259" r:id="R46ad3b46758f40e7"/>
    <p:sldId xmlns:r="http://schemas.openxmlformats.org/officeDocument/2006/relationships" id="260" r:id="R3bbfe8e648474f1d"/>
    <p:sldId xmlns:r="http://schemas.openxmlformats.org/officeDocument/2006/relationships" id="261" r:id="R0d378be7f3ab4b32"/>
    <p:sldId xmlns:r="http://schemas.openxmlformats.org/officeDocument/2006/relationships" id="262" r:id="R22169ffcb32a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f84034e1a47fc" /><Relationship Type="http://schemas.openxmlformats.org/officeDocument/2006/relationships/slide" Target="/ppt/slides/slide1.xml" Id="R0033f45dd4bd4f40" /><Relationship Type="http://schemas.openxmlformats.org/officeDocument/2006/relationships/slide" Target="/ppt/slides/slide2.xml" Id="Reecd44add5244416" /><Relationship Type="http://schemas.openxmlformats.org/officeDocument/2006/relationships/slide" Target="/ppt/slides/slide3.xml" Id="R28ec7d15c0874c01" /><Relationship Type="http://schemas.openxmlformats.org/officeDocument/2006/relationships/slide" Target="/ppt/slides/slide4.xml" Id="R46ad3b46758f40e7" /><Relationship Type="http://schemas.openxmlformats.org/officeDocument/2006/relationships/slide" Target="/ppt/slides/slide5.xml" Id="R3bbfe8e648474f1d" /><Relationship Type="http://schemas.openxmlformats.org/officeDocument/2006/relationships/slide" Target="/ppt/slides/slide6.xml" Id="R0d378be7f3ab4b32" /><Relationship Type="http://schemas.openxmlformats.org/officeDocument/2006/relationships/slide" Target="/ppt/slides/slide7.xml" Id="R22169ffcb32a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d1310c7c5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68b0102c04ce3" /><Relationship Type="http://schemas.openxmlformats.org/officeDocument/2006/relationships/theme" Target="/ppt/slideMasters/theme/theme1.xml" Id="R94f529848bea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68b0102c0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21832b73a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86334160b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a2ea7eac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8cd94c22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d61aadd142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dfc814048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8c981e4948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DEKKSPESIALISTEN SKIEN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DEKKSPESIALISTEN SKIEN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DEKKSPESIALISTEN SKIEN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DEKKSPESIALISTEN SKIEN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DEKKSPESIALISTEN SKIEN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DEKKSPESIALISTEN SKIEN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9 351 082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2 737 380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4 180 389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DEKKSPESIALISTEN SKIEN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BRH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SMH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DEKKSPESIALISTEN SKIEN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Bøleveien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984 719 639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DEKKSPESIALISTEN SKIEN AS</a:t>
            </a:r>
          </a:p>
        </p:txBody>
      </p:sp>
    </p:spTree>
  </p:cSld>
  <p:clrMapOvr>
    <a:masterClrMapping xmlns:a="http://schemas.openxmlformats.org/drawingml/2006/main"/>
  </p:clrMapOvr>
</p:sld>
</file>