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f5a01e224f4f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9f066a2164044"/>
  </p:sldMasterIdLst>
  <p:sldIdLst>
    <p:sldId xmlns:r="http://schemas.openxmlformats.org/officeDocument/2006/relationships" id="256" r:id="R751da2391dcc4719"/>
    <p:sldId xmlns:r="http://schemas.openxmlformats.org/officeDocument/2006/relationships" id="257" r:id="R349e5588911f476b"/>
    <p:sldId xmlns:r="http://schemas.openxmlformats.org/officeDocument/2006/relationships" id="258" r:id="R320137f6914e48e5"/>
    <p:sldId xmlns:r="http://schemas.openxmlformats.org/officeDocument/2006/relationships" id="259" r:id="R22bb58dc931e4a54"/>
    <p:sldId xmlns:r="http://schemas.openxmlformats.org/officeDocument/2006/relationships" id="260" r:id="R8a130c34030c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9f066a2164044" /><Relationship Type="http://schemas.openxmlformats.org/officeDocument/2006/relationships/slide" Target="/ppt/slides/slide1.xml" Id="R751da2391dcc4719" /><Relationship Type="http://schemas.openxmlformats.org/officeDocument/2006/relationships/slide" Target="/ppt/slides/slide2.xml" Id="R349e5588911f476b" /><Relationship Type="http://schemas.openxmlformats.org/officeDocument/2006/relationships/slide" Target="/ppt/slides/slide3.xml" Id="R320137f6914e48e5" /><Relationship Type="http://schemas.openxmlformats.org/officeDocument/2006/relationships/slide" Target="/ppt/slides/slide4.xml" Id="R22bb58dc931e4a54" /><Relationship Type="http://schemas.openxmlformats.org/officeDocument/2006/relationships/slide" Target="/ppt/slides/slide5.xml" Id="R8a130c34030c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b111d60e54a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debaeacb04e71" /><Relationship Type="http://schemas.openxmlformats.org/officeDocument/2006/relationships/theme" Target="/ppt/slideMasters/theme/theme1.xml" Id="Re9e9b107d5fe48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8debaeacb04e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9da96ee6247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5e3f679ee4e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7fe36223440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7a385aaaa44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7e1ad3f5a43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ATS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ATS MARINE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984 700 822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 MARINE AS</a:t>
            </a:r>
          </a:p>
        </p:txBody>
      </p:sp>
    </p:spTree>
  </p:cSld>
  <p:clrMapOvr>
    <a:masterClrMapping xmlns:a="http://schemas.openxmlformats.org/drawingml/2006/main"/>
  </p:clrMapOvr>
</p:sld>
</file>