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37cd33c77a4b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d414b4f59a4cbe"/>
  </p:sldMasterIdLst>
  <p:sldIdLst>
    <p:sldId xmlns:r="http://schemas.openxmlformats.org/officeDocument/2006/relationships" id="256" r:id="Re9c1a1a3cea24508"/>
    <p:sldId xmlns:r="http://schemas.openxmlformats.org/officeDocument/2006/relationships" id="257" r:id="Rb7719ebc09a34cf3"/>
    <p:sldId xmlns:r="http://schemas.openxmlformats.org/officeDocument/2006/relationships" id="258" r:id="Rc4816ee7e0af4d70"/>
    <p:sldId xmlns:r="http://schemas.openxmlformats.org/officeDocument/2006/relationships" id="259" r:id="Re744db8684f5489a"/>
    <p:sldId xmlns:r="http://schemas.openxmlformats.org/officeDocument/2006/relationships" id="260" r:id="R82d156d6bea94637"/>
    <p:sldId xmlns:r="http://schemas.openxmlformats.org/officeDocument/2006/relationships" id="261" r:id="Raf08ae2358a84ef5"/>
    <p:sldId xmlns:r="http://schemas.openxmlformats.org/officeDocument/2006/relationships" id="262" r:id="R17a972016afa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414b4f59a4cbe" /><Relationship Type="http://schemas.openxmlformats.org/officeDocument/2006/relationships/slide" Target="/ppt/slides/slide1.xml" Id="Re9c1a1a3cea24508" /><Relationship Type="http://schemas.openxmlformats.org/officeDocument/2006/relationships/slide" Target="/ppt/slides/slide2.xml" Id="Rb7719ebc09a34cf3" /><Relationship Type="http://schemas.openxmlformats.org/officeDocument/2006/relationships/slide" Target="/ppt/slides/slide3.xml" Id="Rc4816ee7e0af4d70" /><Relationship Type="http://schemas.openxmlformats.org/officeDocument/2006/relationships/slide" Target="/ppt/slides/slide4.xml" Id="Re744db8684f5489a" /><Relationship Type="http://schemas.openxmlformats.org/officeDocument/2006/relationships/slide" Target="/ppt/slides/slide5.xml" Id="R82d156d6bea94637" /><Relationship Type="http://schemas.openxmlformats.org/officeDocument/2006/relationships/slide" Target="/ppt/slides/slide6.xml" Id="Raf08ae2358a84ef5" /><Relationship Type="http://schemas.openxmlformats.org/officeDocument/2006/relationships/slide" Target="/ppt/slides/slide7.xml" Id="R17a972016afa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eb5626b014e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4a146d8dc45e2" /><Relationship Type="http://schemas.openxmlformats.org/officeDocument/2006/relationships/theme" Target="/ppt/slideMasters/theme/theme1.xml" Id="Rfeab0051c19c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4a146d8dc45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1899fa1fd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afcf20308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c7013dd4b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0f4c6c3cf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9bf50eb7c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d3cacbc7a48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7b800b5f3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BYGGMEISTER SAMSON KJOBERG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SAMSON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BYGGMEISTER SAMSON KJOBERG AS ble etablert [år] og holder til i Kinsarvik.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SAMSON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SAMSON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SAMSON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10 365 723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5 889 044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SAMSON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RUNE KJOBERG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SAMSON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Kjobergbygget 3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5780 Kinsarvik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984 700 504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SAMSON KJOBERG AS</a:t>
            </a:r>
          </a:p>
        </p:txBody>
      </p:sp>
    </p:spTree>
  </p:cSld>
  <p:clrMapOvr>
    <a:masterClrMapping xmlns:a="http://schemas.openxmlformats.org/drawingml/2006/main"/>
  </p:clrMapOvr>
</p:sld>
</file>