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cf5297375640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977ff45136476b"/>
  </p:sldMasterIdLst>
  <p:sldIdLst>
    <p:sldId xmlns:r="http://schemas.openxmlformats.org/officeDocument/2006/relationships" id="256" r:id="R3b15c775f14e415e"/>
    <p:sldId xmlns:r="http://schemas.openxmlformats.org/officeDocument/2006/relationships" id="257" r:id="R82c3cf9ee629448d"/>
    <p:sldId xmlns:r="http://schemas.openxmlformats.org/officeDocument/2006/relationships" id="258" r:id="Rd81855af7d08496d"/>
    <p:sldId xmlns:r="http://schemas.openxmlformats.org/officeDocument/2006/relationships" id="259" r:id="Ra5e2bd93dc6c49f1"/>
    <p:sldId xmlns:r="http://schemas.openxmlformats.org/officeDocument/2006/relationships" id="260" r:id="R23b3ddc2acb24221"/>
    <p:sldId xmlns:r="http://schemas.openxmlformats.org/officeDocument/2006/relationships" id="261" r:id="R1ce2af5536544232"/>
    <p:sldId xmlns:r="http://schemas.openxmlformats.org/officeDocument/2006/relationships" id="262" r:id="Rf31ea049b1bc4d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977ff45136476b" /><Relationship Type="http://schemas.openxmlformats.org/officeDocument/2006/relationships/slide" Target="/ppt/slides/slide1.xml" Id="R3b15c775f14e415e" /><Relationship Type="http://schemas.openxmlformats.org/officeDocument/2006/relationships/slide" Target="/ppt/slides/slide2.xml" Id="R82c3cf9ee629448d" /><Relationship Type="http://schemas.openxmlformats.org/officeDocument/2006/relationships/slide" Target="/ppt/slides/slide3.xml" Id="Rd81855af7d08496d" /><Relationship Type="http://schemas.openxmlformats.org/officeDocument/2006/relationships/slide" Target="/ppt/slides/slide4.xml" Id="Ra5e2bd93dc6c49f1" /><Relationship Type="http://schemas.openxmlformats.org/officeDocument/2006/relationships/slide" Target="/ppt/slides/slide5.xml" Id="R23b3ddc2acb24221" /><Relationship Type="http://schemas.openxmlformats.org/officeDocument/2006/relationships/slide" Target="/ppt/slides/slide6.xml" Id="R1ce2af5536544232" /><Relationship Type="http://schemas.openxmlformats.org/officeDocument/2006/relationships/slide" Target="/ppt/slides/slide7.xml" Id="Rf31ea049b1bc4d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c6eb28aeaf41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1a9629d5a4327" /><Relationship Type="http://schemas.openxmlformats.org/officeDocument/2006/relationships/theme" Target="/ppt/slideMasters/theme/theme1.xml" Id="R11991bd5b7b942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21a9629d5a43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a42c186964f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59b854c7c42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868da2a4d4c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8af62ced64c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3c339c91c4c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a58301a0643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4000d797745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SIROCCO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SIROCCO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−122 651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162 110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3 299 026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3 514 556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JORDANGER OLAV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JORDANGER VIVI HAUGERUD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Tiurveien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3030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vivi@sirocco.no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www.sirocco.no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984 698 313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