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595edcf3184f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27242e3e0147b6"/>
  </p:sldMasterIdLst>
  <p:sldIdLst>
    <p:sldId xmlns:r="http://schemas.openxmlformats.org/officeDocument/2006/relationships" id="256" r:id="Rc0056f62dbe14fd7"/>
    <p:sldId xmlns:r="http://schemas.openxmlformats.org/officeDocument/2006/relationships" id="257" r:id="R82d24d5f14854736"/>
    <p:sldId xmlns:r="http://schemas.openxmlformats.org/officeDocument/2006/relationships" id="258" r:id="Rcdb75f3a26954a7f"/>
    <p:sldId xmlns:r="http://schemas.openxmlformats.org/officeDocument/2006/relationships" id="259" r:id="R1aba56f4ad004e7a"/>
    <p:sldId xmlns:r="http://schemas.openxmlformats.org/officeDocument/2006/relationships" id="260" r:id="R44a64dbdb9af4d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27242e3e0147b6" /><Relationship Type="http://schemas.openxmlformats.org/officeDocument/2006/relationships/slide" Target="/ppt/slides/slide1.xml" Id="Rc0056f62dbe14fd7" /><Relationship Type="http://schemas.openxmlformats.org/officeDocument/2006/relationships/slide" Target="/ppt/slides/slide2.xml" Id="R82d24d5f14854736" /><Relationship Type="http://schemas.openxmlformats.org/officeDocument/2006/relationships/slide" Target="/ppt/slides/slide3.xml" Id="Rcdb75f3a26954a7f" /><Relationship Type="http://schemas.openxmlformats.org/officeDocument/2006/relationships/slide" Target="/ppt/slides/slide4.xml" Id="R1aba56f4ad004e7a" /><Relationship Type="http://schemas.openxmlformats.org/officeDocument/2006/relationships/slide" Target="/ppt/slides/slide5.xml" Id="R44a64dbdb9af4d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077a286ee47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7c1836d2648ad" /><Relationship Type="http://schemas.openxmlformats.org/officeDocument/2006/relationships/theme" Target="/ppt/slideMasters/theme/theme1.xml" Id="Reaf3ce3716154e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47c1836d2648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af1adbeb548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2865b783f4b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016e9658c4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4b1ce9a6449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61d0ff4d94a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 PARKING PAD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PARKING PAD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 PARKING PAD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PARKING PAD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PARKING PAD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PARKING PAD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984 693 133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PARKING PAD AS</a:t>
            </a:r>
          </a:p>
        </p:txBody>
      </p:sp>
    </p:spTree>
  </p:cSld>
  <p:clrMapOvr>
    <a:masterClrMapping xmlns:a="http://schemas.openxmlformats.org/drawingml/2006/main"/>
  </p:clrMapOvr>
</p:sld>
</file>