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f9278e352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a441558ec4482"/>
  </p:sldMasterIdLst>
  <p:sldIdLst>
    <p:sldId xmlns:r="http://schemas.openxmlformats.org/officeDocument/2006/relationships" id="256" r:id="R81cd56da60854eb2"/>
    <p:sldId xmlns:r="http://schemas.openxmlformats.org/officeDocument/2006/relationships" id="257" r:id="R5d8f90adad04463d"/>
    <p:sldId xmlns:r="http://schemas.openxmlformats.org/officeDocument/2006/relationships" id="258" r:id="Re8b4c385ed024617"/>
    <p:sldId xmlns:r="http://schemas.openxmlformats.org/officeDocument/2006/relationships" id="259" r:id="Rcc7f676d727c452c"/>
    <p:sldId xmlns:r="http://schemas.openxmlformats.org/officeDocument/2006/relationships" id="260" r:id="R12602c37e931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a441558ec4482" /><Relationship Type="http://schemas.openxmlformats.org/officeDocument/2006/relationships/slide" Target="/ppt/slides/slide1.xml" Id="R81cd56da60854eb2" /><Relationship Type="http://schemas.openxmlformats.org/officeDocument/2006/relationships/slide" Target="/ppt/slides/slide2.xml" Id="R5d8f90adad04463d" /><Relationship Type="http://schemas.openxmlformats.org/officeDocument/2006/relationships/slide" Target="/ppt/slides/slide3.xml" Id="Re8b4c385ed024617" /><Relationship Type="http://schemas.openxmlformats.org/officeDocument/2006/relationships/slide" Target="/ppt/slides/slide4.xml" Id="Rcc7f676d727c452c" /><Relationship Type="http://schemas.openxmlformats.org/officeDocument/2006/relationships/slide" Target="/ppt/slides/slide5.xml" Id="R12602c37e931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4306cdd68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42e51f494440c" /><Relationship Type="http://schemas.openxmlformats.org/officeDocument/2006/relationships/theme" Target="/ppt/slideMasters/theme/theme1.xml" Id="R0f80a71ffde749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542e51f494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a65fac16e48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1847cd0f4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6306c9633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883a72d3241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c9356e8ab47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LÆRDALSNETT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LÆRDALSNETT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LÆRDALSNETT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LÆRDALSNETT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LÆRDALSNETT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LÆRDALSNETT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984 680 635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LÆRDALSNETT AS</a:t>
            </a:r>
          </a:p>
        </p:txBody>
      </p:sp>
    </p:spTree>
  </p:cSld>
  <p:clrMapOvr>
    <a:masterClrMapping xmlns:a="http://schemas.openxmlformats.org/drawingml/2006/main"/>
  </p:clrMapOvr>
</p:sld>
</file>