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54e3140e764f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9a725c13fa4e02"/>
  </p:sldMasterIdLst>
  <p:sldIdLst>
    <p:sldId xmlns:r="http://schemas.openxmlformats.org/officeDocument/2006/relationships" id="256" r:id="R849008e0f4db4d04"/>
    <p:sldId xmlns:r="http://schemas.openxmlformats.org/officeDocument/2006/relationships" id="257" r:id="R991b0956b4a44dfe"/>
    <p:sldId xmlns:r="http://schemas.openxmlformats.org/officeDocument/2006/relationships" id="258" r:id="Rcfefbe8453124d6b"/>
    <p:sldId xmlns:r="http://schemas.openxmlformats.org/officeDocument/2006/relationships" id="259" r:id="Rd4c278c6cee94a18"/>
    <p:sldId xmlns:r="http://schemas.openxmlformats.org/officeDocument/2006/relationships" id="260" r:id="R839acc9bc6bf4b32"/>
    <p:sldId xmlns:r="http://schemas.openxmlformats.org/officeDocument/2006/relationships" id="261" r:id="Rd9846923c3da4f21"/>
    <p:sldId xmlns:r="http://schemas.openxmlformats.org/officeDocument/2006/relationships" id="262" r:id="R78a2176bf27c4e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9a725c13fa4e02" /><Relationship Type="http://schemas.openxmlformats.org/officeDocument/2006/relationships/slide" Target="/ppt/slides/slide1.xml" Id="R849008e0f4db4d04" /><Relationship Type="http://schemas.openxmlformats.org/officeDocument/2006/relationships/slide" Target="/ppt/slides/slide2.xml" Id="R991b0956b4a44dfe" /><Relationship Type="http://schemas.openxmlformats.org/officeDocument/2006/relationships/slide" Target="/ppt/slides/slide3.xml" Id="Rcfefbe8453124d6b" /><Relationship Type="http://schemas.openxmlformats.org/officeDocument/2006/relationships/slide" Target="/ppt/slides/slide4.xml" Id="Rd4c278c6cee94a18" /><Relationship Type="http://schemas.openxmlformats.org/officeDocument/2006/relationships/slide" Target="/ppt/slides/slide5.xml" Id="R839acc9bc6bf4b32" /><Relationship Type="http://schemas.openxmlformats.org/officeDocument/2006/relationships/slide" Target="/ppt/slides/slide6.xml" Id="Rd9846923c3da4f21" /><Relationship Type="http://schemas.openxmlformats.org/officeDocument/2006/relationships/slide" Target="/ppt/slides/slide7.xml" Id="R78a2176bf27c4e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80765a7f4e4e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94bcd3aac40e3" /><Relationship Type="http://schemas.openxmlformats.org/officeDocument/2006/relationships/theme" Target="/ppt/slideMasters/theme/theme1.xml" Id="R0d49e10dc13543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f94bcd3aac40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9f0a8100b4b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1f7da2fe341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5fe9b01e945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ccb632e1a4b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afd52644d44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630fbc77c43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3c035c91c45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TEKO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TEKO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TEKO INVESTERING AS ble etablert [år] og holder til i Orre.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TEKO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TEKO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TEKO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191 035 906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2 894 882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−1 102 590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9 576 248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123 103 907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TEKO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CURA INVEST AS  –  37,3 %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RETOL INVEST AS  –  37,3 %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OKSEFJELL INVEST AS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ØYEBLIKK AS  –  12,8 %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TEKO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Pollestadvegen 231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4343 Orre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78 85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ojd@oegr.no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984 679 955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TEKO INVESTERING AS</a:t>
            </a:r>
          </a:p>
        </p:txBody>
      </p:sp>
    </p:spTree>
  </p:cSld>
  <p:clrMapOvr>
    <a:masterClrMapping xmlns:a="http://schemas.openxmlformats.org/drawingml/2006/main"/>
  </p:clrMapOvr>
</p:sld>
</file>