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3dbc0fb3546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e380cb0c8340cf"/>
  </p:sldMasterIdLst>
  <p:sldIdLst>
    <p:sldId xmlns:r="http://schemas.openxmlformats.org/officeDocument/2006/relationships" id="256" r:id="Re559dae4a5e04a23"/>
    <p:sldId xmlns:r="http://schemas.openxmlformats.org/officeDocument/2006/relationships" id="257" r:id="Rf7d7830266d545d7"/>
    <p:sldId xmlns:r="http://schemas.openxmlformats.org/officeDocument/2006/relationships" id="258" r:id="R6d4d98c2bf3d45e3"/>
    <p:sldId xmlns:r="http://schemas.openxmlformats.org/officeDocument/2006/relationships" id="259" r:id="R59bf1944afb84fc4"/>
    <p:sldId xmlns:r="http://schemas.openxmlformats.org/officeDocument/2006/relationships" id="260" r:id="R42fd97ef10e24e24"/>
    <p:sldId xmlns:r="http://schemas.openxmlformats.org/officeDocument/2006/relationships" id="261" r:id="Rcb10691c6db74a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380cb0c8340cf" /><Relationship Type="http://schemas.openxmlformats.org/officeDocument/2006/relationships/slide" Target="/ppt/slides/slide1.xml" Id="Re559dae4a5e04a23" /><Relationship Type="http://schemas.openxmlformats.org/officeDocument/2006/relationships/slide" Target="/ppt/slides/slide2.xml" Id="Rf7d7830266d545d7" /><Relationship Type="http://schemas.openxmlformats.org/officeDocument/2006/relationships/slide" Target="/ppt/slides/slide3.xml" Id="R6d4d98c2bf3d45e3" /><Relationship Type="http://schemas.openxmlformats.org/officeDocument/2006/relationships/slide" Target="/ppt/slides/slide4.xml" Id="R59bf1944afb84fc4" /><Relationship Type="http://schemas.openxmlformats.org/officeDocument/2006/relationships/slide" Target="/ppt/slides/slide5.xml" Id="R42fd97ef10e24e24" /><Relationship Type="http://schemas.openxmlformats.org/officeDocument/2006/relationships/slide" Target="/ppt/slides/slide6.xml" Id="Rcb10691c6db74a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093eaf0f045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fb6ed6d1d45b1" /><Relationship Type="http://schemas.openxmlformats.org/officeDocument/2006/relationships/theme" Target="/ppt/slideMasters/theme/theme1.xml" Id="Rf693de9c05ef4c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bfb6ed6d1d45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25e302d1647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42e1710564a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d0487ac23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db4b9db6e48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253dc5e5d4b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a07a635d048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DB1 ØKONOMICONSULT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DB1 ØKONOMICONSULT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1 844 619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4 911 301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984 679 645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